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1.jpg" ContentType="image/jpg"/>
  <Override PartName="/ppt/media/image35.jpg" ContentType="image/jpg"/>
  <Override PartName="/ppt/media/image37.jpg" ContentType="image/jpg"/>
  <Override PartName="/ppt/media/image38.jpg" ContentType="image/jpg"/>
  <Override PartName="/ppt/media/image39.jpg" ContentType="image/jpg"/>
  <Override PartName="/ppt/media/image40.jpg" ContentType="image/jpg"/>
  <Override PartName="/ppt/media/image42.jpg" ContentType="image/jpg"/>
  <Override PartName="/ppt/media/image44.jpg" ContentType="image/jpg"/>
  <Override PartName="/ppt/media/image49.jpg" ContentType="image/jpg"/>
  <Override PartName="/ppt/media/image50.jpg" ContentType="image/jpg"/>
  <Override PartName="/ppt/media/image52.jpg" ContentType="image/jpg"/>
  <Override PartName="/ppt/media/image56.jpg" ContentType="image/jpg"/>
  <Override PartName="/ppt/media/image58.jpg" ContentType="image/jpg"/>
  <Override PartName="/ppt/media/image59.jpg" ContentType="image/jp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7" r:id="rId2"/>
  </p:sldMasterIdLst>
  <p:notesMasterIdLst>
    <p:notesMasterId r:id="rId26"/>
  </p:notesMasterIdLst>
  <p:handoutMasterIdLst>
    <p:handoutMasterId r:id="rId27"/>
  </p:handoutMasterIdLst>
  <p:sldIdLst>
    <p:sldId id="259" r:id="rId3"/>
    <p:sldId id="1611" r:id="rId4"/>
    <p:sldId id="2076137801" r:id="rId5"/>
    <p:sldId id="2076137145" r:id="rId6"/>
    <p:sldId id="4610" r:id="rId7"/>
    <p:sldId id="11697" r:id="rId8"/>
    <p:sldId id="11672" r:id="rId9"/>
    <p:sldId id="265" r:id="rId10"/>
    <p:sldId id="266" r:id="rId11"/>
    <p:sldId id="2076137802" r:id="rId12"/>
    <p:sldId id="2076137803" r:id="rId13"/>
    <p:sldId id="274" r:id="rId14"/>
    <p:sldId id="279" r:id="rId15"/>
    <p:sldId id="2076137807" r:id="rId16"/>
    <p:sldId id="280" r:id="rId17"/>
    <p:sldId id="261" r:id="rId18"/>
    <p:sldId id="264" r:id="rId19"/>
    <p:sldId id="2076137805" r:id="rId20"/>
    <p:sldId id="267" r:id="rId21"/>
    <p:sldId id="269" r:id="rId22"/>
    <p:sldId id="2076137804" r:id="rId23"/>
    <p:sldId id="2076137806" r:id="rId24"/>
    <p:sldId id="176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96" autoAdjust="0"/>
    <p:restoredTop sz="90578" autoAdjust="0"/>
  </p:normalViewPr>
  <p:slideViewPr>
    <p:cSldViewPr snapToGrid="0">
      <p:cViewPr varScale="1">
        <p:scale>
          <a:sx n="79" d="100"/>
          <a:sy n="79" d="100"/>
        </p:scale>
        <p:origin x="663" y="270"/>
      </p:cViewPr>
      <p:guideLst/>
    </p:cSldViewPr>
  </p:slideViewPr>
  <p:notesTextViewPr>
    <p:cViewPr>
      <p:scale>
        <a:sx n="1" d="1"/>
        <a:sy n="1" d="1"/>
      </p:scale>
      <p:origin x="0" y="0"/>
    </p:cViewPr>
  </p:notesTextViewPr>
  <p:notesViewPr>
    <p:cSldViewPr snapToGrid="0">
      <p:cViewPr varScale="1">
        <p:scale>
          <a:sx n="48" d="100"/>
          <a:sy n="48" d="100"/>
        </p:scale>
        <p:origin x="2752"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kins NS" userId="8bdba4d2-1367-40cf-ad35-f59b31261896" providerId="ADAL" clId="{D71A624B-15E8-4650-9ADB-2BD8C1191A62}"/>
    <pc:docChg chg="custSel addSld modSld">
      <pc:chgData name="Jenkins NS" userId="8bdba4d2-1367-40cf-ad35-f59b31261896" providerId="ADAL" clId="{D71A624B-15E8-4650-9ADB-2BD8C1191A62}" dt="2025-02-17T02:28:49.548" v="24" actId="404"/>
      <pc:docMkLst>
        <pc:docMk/>
      </pc:docMkLst>
      <pc:sldChg chg="addSp modSp new mod">
        <pc:chgData name="Jenkins NS" userId="8bdba4d2-1367-40cf-ad35-f59b31261896" providerId="ADAL" clId="{D71A624B-15E8-4650-9ADB-2BD8C1191A62}" dt="2025-02-17T02:28:49.548" v="24" actId="404"/>
        <pc:sldMkLst>
          <pc:docMk/>
          <pc:sldMk cId="3359517349" sldId="2076137807"/>
        </pc:sldMkLst>
        <pc:spChg chg="mod">
          <ac:chgData name="Jenkins NS" userId="8bdba4d2-1367-40cf-ad35-f59b31261896" providerId="ADAL" clId="{D71A624B-15E8-4650-9ADB-2BD8C1191A62}" dt="2025-02-17T02:28:35.342" v="18" actId="14100"/>
          <ac:spMkLst>
            <pc:docMk/>
            <pc:sldMk cId="3359517349" sldId="2076137807"/>
            <ac:spMk id="2" creationId="{2161ED6E-9FC3-0FD9-8017-23D1BCE35FB9}"/>
          </ac:spMkLst>
        </pc:spChg>
        <pc:spChg chg="mod">
          <ac:chgData name="Jenkins NS" userId="8bdba4d2-1367-40cf-ad35-f59b31261896" providerId="ADAL" clId="{D71A624B-15E8-4650-9ADB-2BD8C1191A62}" dt="2025-02-17T02:28:38.352" v="19" actId="1076"/>
          <ac:spMkLst>
            <pc:docMk/>
            <pc:sldMk cId="3359517349" sldId="2076137807"/>
            <ac:spMk id="3" creationId="{5F5F03FB-2356-A068-7C38-FDD3AE9F0685}"/>
          </ac:spMkLst>
        </pc:spChg>
        <pc:spChg chg="add mod">
          <ac:chgData name="Jenkins NS" userId="8bdba4d2-1367-40cf-ad35-f59b31261896" providerId="ADAL" clId="{D71A624B-15E8-4650-9ADB-2BD8C1191A62}" dt="2025-02-17T02:28:49.548" v="24" actId="404"/>
          <ac:spMkLst>
            <pc:docMk/>
            <pc:sldMk cId="3359517349" sldId="2076137807"/>
            <ac:spMk id="5" creationId="{B399D778-A8A4-B264-3488-6AAD369DE090}"/>
          </ac:spMkLst>
        </pc:spChg>
      </pc:sldChg>
    </pc:docChg>
  </pc:docChgLst>
  <pc:docChgLst>
    <pc:chgData name="Jenkins NS" userId="8bdba4d2-1367-40cf-ad35-f59b31261896" providerId="ADAL" clId="{AE07D0EE-AA74-4F97-B59C-59B035C1BE78}"/>
    <pc:docChg chg="undo custSel addSld delSld modSld delMainMaster">
      <pc:chgData name="Jenkins NS" userId="8bdba4d2-1367-40cf-ad35-f59b31261896" providerId="ADAL" clId="{AE07D0EE-AA74-4F97-B59C-59B035C1BE78}" dt="2025-02-17T01:22:37.316" v="47" actId="2085"/>
      <pc:docMkLst>
        <pc:docMk/>
      </pc:docMkLst>
      <pc:sldChg chg="addSp modSp mod">
        <pc:chgData name="Jenkins NS" userId="8bdba4d2-1367-40cf-ad35-f59b31261896" providerId="ADAL" clId="{AE07D0EE-AA74-4F97-B59C-59B035C1BE78}" dt="2025-02-17T01:22:37.316" v="47" actId="2085"/>
        <pc:sldMkLst>
          <pc:docMk/>
          <pc:sldMk cId="2803750379" sldId="259"/>
        </pc:sldMkLst>
        <pc:spChg chg="add mod ord">
          <ac:chgData name="Jenkins NS" userId="8bdba4d2-1367-40cf-ad35-f59b31261896" providerId="ADAL" clId="{AE07D0EE-AA74-4F97-B59C-59B035C1BE78}" dt="2025-02-17T01:22:37.316" v="47" actId="2085"/>
          <ac:spMkLst>
            <pc:docMk/>
            <pc:sldMk cId="2803750379" sldId="259"/>
            <ac:spMk id="2" creationId="{6F0B63EB-BFEB-0F8E-C70C-97384371B6E4}"/>
          </ac:spMkLst>
        </pc:spChg>
        <pc:spChg chg="mod">
          <ac:chgData name="Jenkins NS" userId="8bdba4d2-1367-40cf-ad35-f59b31261896" providerId="ADAL" clId="{AE07D0EE-AA74-4F97-B59C-59B035C1BE78}" dt="2025-02-17T01:22:26.518" v="46" actId="14100"/>
          <ac:spMkLst>
            <pc:docMk/>
            <pc:sldMk cId="2803750379" sldId="259"/>
            <ac:spMk id="6" creationId="{18BEC758-C63F-4A86-8510-25B6A8D23EB6}"/>
          </ac:spMkLst>
        </pc:spChg>
      </pc:sldChg>
      <pc:sldChg chg="del">
        <pc:chgData name="Jenkins NS" userId="8bdba4d2-1367-40cf-ad35-f59b31261896" providerId="ADAL" clId="{AE07D0EE-AA74-4F97-B59C-59B035C1BE78}" dt="2025-02-17T01:12:44.145" v="29" actId="47"/>
        <pc:sldMkLst>
          <pc:docMk/>
          <pc:sldMk cId="0" sldId="265"/>
        </pc:sldMkLst>
      </pc:sldChg>
      <pc:sldChg chg="del">
        <pc:chgData name="Jenkins NS" userId="8bdba4d2-1367-40cf-ad35-f59b31261896" providerId="ADAL" clId="{AE07D0EE-AA74-4F97-B59C-59B035C1BE78}" dt="2025-02-17T01:12:44.145" v="29" actId="47"/>
        <pc:sldMkLst>
          <pc:docMk/>
          <pc:sldMk cId="0" sldId="266"/>
        </pc:sldMkLst>
      </pc:sldChg>
      <pc:sldChg chg="del">
        <pc:chgData name="Jenkins NS" userId="8bdba4d2-1367-40cf-ad35-f59b31261896" providerId="ADAL" clId="{AE07D0EE-AA74-4F97-B59C-59B035C1BE78}" dt="2025-02-17T01:12:44.145" v="29" actId="47"/>
        <pc:sldMkLst>
          <pc:docMk/>
          <pc:sldMk cId="0" sldId="267"/>
        </pc:sldMkLst>
      </pc:sldChg>
      <pc:sldChg chg="del">
        <pc:chgData name="Jenkins NS" userId="8bdba4d2-1367-40cf-ad35-f59b31261896" providerId="ADAL" clId="{AE07D0EE-AA74-4F97-B59C-59B035C1BE78}" dt="2025-02-17T01:12:44.145" v="29" actId="47"/>
        <pc:sldMkLst>
          <pc:docMk/>
          <pc:sldMk cId="0" sldId="268"/>
        </pc:sldMkLst>
      </pc:sldChg>
      <pc:sldChg chg="del">
        <pc:chgData name="Jenkins NS" userId="8bdba4d2-1367-40cf-ad35-f59b31261896" providerId="ADAL" clId="{AE07D0EE-AA74-4F97-B59C-59B035C1BE78}" dt="2025-02-17T01:12:44.145" v="29" actId="47"/>
        <pc:sldMkLst>
          <pc:docMk/>
          <pc:sldMk cId="0" sldId="269"/>
        </pc:sldMkLst>
      </pc:sldChg>
      <pc:sldChg chg="del">
        <pc:chgData name="Jenkins NS" userId="8bdba4d2-1367-40cf-ad35-f59b31261896" providerId="ADAL" clId="{AE07D0EE-AA74-4F97-B59C-59B035C1BE78}" dt="2025-02-17T01:12:44.145" v="29" actId="47"/>
        <pc:sldMkLst>
          <pc:docMk/>
          <pc:sldMk cId="0" sldId="272"/>
        </pc:sldMkLst>
      </pc:sldChg>
      <pc:sldChg chg="del">
        <pc:chgData name="Jenkins NS" userId="8bdba4d2-1367-40cf-ad35-f59b31261896" providerId="ADAL" clId="{AE07D0EE-AA74-4F97-B59C-59B035C1BE78}" dt="2025-02-17T01:12:44.145" v="29" actId="47"/>
        <pc:sldMkLst>
          <pc:docMk/>
          <pc:sldMk cId="0" sldId="273"/>
        </pc:sldMkLst>
      </pc:sldChg>
      <pc:sldChg chg="del">
        <pc:chgData name="Jenkins NS" userId="8bdba4d2-1367-40cf-ad35-f59b31261896" providerId="ADAL" clId="{AE07D0EE-AA74-4F97-B59C-59B035C1BE78}" dt="2025-02-17T01:12:44.145" v="29" actId="47"/>
        <pc:sldMkLst>
          <pc:docMk/>
          <pc:sldMk cId="0" sldId="274"/>
        </pc:sldMkLst>
      </pc:sldChg>
      <pc:sldChg chg="del">
        <pc:chgData name="Jenkins NS" userId="8bdba4d2-1367-40cf-ad35-f59b31261896" providerId="ADAL" clId="{AE07D0EE-AA74-4F97-B59C-59B035C1BE78}" dt="2025-02-17T01:12:44.145" v="29" actId="47"/>
        <pc:sldMkLst>
          <pc:docMk/>
          <pc:sldMk cId="0" sldId="277"/>
        </pc:sldMkLst>
      </pc:sldChg>
      <pc:sldChg chg="del">
        <pc:chgData name="Jenkins NS" userId="8bdba4d2-1367-40cf-ad35-f59b31261896" providerId="ADAL" clId="{AE07D0EE-AA74-4F97-B59C-59B035C1BE78}" dt="2025-02-17T01:12:44.145" v="29" actId="47"/>
        <pc:sldMkLst>
          <pc:docMk/>
          <pc:sldMk cId="2269096916" sldId="278"/>
        </pc:sldMkLst>
      </pc:sldChg>
      <pc:sldChg chg="del">
        <pc:chgData name="Jenkins NS" userId="8bdba4d2-1367-40cf-ad35-f59b31261896" providerId="ADAL" clId="{AE07D0EE-AA74-4F97-B59C-59B035C1BE78}" dt="2025-02-17T01:12:44.145" v="29" actId="47"/>
        <pc:sldMkLst>
          <pc:docMk/>
          <pc:sldMk cId="734445592" sldId="279"/>
        </pc:sldMkLst>
      </pc:sldChg>
      <pc:sldChg chg="del">
        <pc:chgData name="Jenkins NS" userId="8bdba4d2-1367-40cf-ad35-f59b31261896" providerId="ADAL" clId="{AE07D0EE-AA74-4F97-B59C-59B035C1BE78}" dt="2025-02-17T01:12:44.145" v="29" actId="47"/>
        <pc:sldMkLst>
          <pc:docMk/>
          <pc:sldMk cId="3991120008" sldId="359"/>
        </pc:sldMkLst>
      </pc:sldChg>
      <pc:sldChg chg="del">
        <pc:chgData name="Jenkins NS" userId="8bdba4d2-1367-40cf-ad35-f59b31261896" providerId="ADAL" clId="{AE07D0EE-AA74-4F97-B59C-59B035C1BE78}" dt="2025-02-17T01:12:44.145" v="29" actId="47"/>
        <pc:sldMkLst>
          <pc:docMk/>
          <pc:sldMk cId="79305276" sldId="1416"/>
        </pc:sldMkLst>
      </pc:sldChg>
      <pc:sldChg chg="modSp mod">
        <pc:chgData name="Jenkins NS" userId="8bdba4d2-1367-40cf-ad35-f59b31261896" providerId="ADAL" clId="{AE07D0EE-AA74-4F97-B59C-59B035C1BE78}" dt="2025-02-17T01:11:48.684" v="28" actId="6549"/>
        <pc:sldMkLst>
          <pc:docMk/>
          <pc:sldMk cId="101198574" sldId="1611"/>
        </pc:sldMkLst>
        <pc:spChg chg="mod">
          <ac:chgData name="Jenkins NS" userId="8bdba4d2-1367-40cf-ad35-f59b31261896" providerId="ADAL" clId="{AE07D0EE-AA74-4F97-B59C-59B035C1BE78}" dt="2025-02-17T01:11:48.684" v="28" actId="6549"/>
          <ac:spMkLst>
            <pc:docMk/>
            <pc:sldMk cId="101198574" sldId="1611"/>
            <ac:spMk id="31" creationId="{5A9D2F37-075C-4871-1CA1-CEA5C29DB241}"/>
          </ac:spMkLst>
        </pc:spChg>
      </pc:sldChg>
      <pc:sldChg chg="del">
        <pc:chgData name="Jenkins NS" userId="8bdba4d2-1367-40cf-ad35-f59b31261896" providerId="ADAL" clId="{AE07D0EE-AA74-4F97-B59C-59B035C1BE78}" dt="2025-02-17T01:12:44.145" v="29" actId="47"/>
        <pc:sldMkLst>
          <pc:docMk/>
          <pc:sldMk cId="2493392642" sldId="1817"/>
        </pc:sldMkLst>
      </pc:sldChg>
      <pc:sldChg chg="del">
        <pc:chgData name="Jenkins NS" userId="8bdba4d2-1367-40cf-ad35-f59b31261896" providerId="ADAL" clId="{AE07D0EE-AA74-4F97-B59C-59B035C1BE78}" dt="2025-02-17T01:12:44.145" v="29" actId="47"/>
        <pc:sldMkLst>
          <pc:docMk/>
          <pc:sldMk cId="1090197966" sldId="1830"/>
        </pc:sldMkLst>
      </pc:sldChg>
      <pc:sldChg chg="del">
        <pc:chgData name="Jenkins NS" userId="8bdba4d2-1367-40cf-ad35-f59b31261896" providerId="ADAL" clId="{AE07D0EE-AA74-4F97-B59C-59B035C1BE78}" dt="2025-02-17T01:12:44.145" v="29" actId="47"/>
        <pc:sldMkLst>
          <pc:docMk/>
          <pc:sldMk cId="3085254891" sldId="1835"/>
        </pc:sldMkLst>
      </pc:sldChg>
      <pc:sldChg chg="del">
        <pc:chgData name="Jenkins NS" userId="8bdba4d2-1367-40cf-ad35-f59b31261896" providerId="ADAL" clId="{AE07D0EE-AA74-4F97-B59C-59B035C1BE78}" dt="2025-02-17T01:12:44.145" v="29" actId="47"/>
        <pc:sldMkLst>
          <pc:docMk/>
          <pc:sldMk cId="328143053" sldId="1850"/>
        </pc:sldMkLst>
      </pc:sldChg>
      <pc:sldChg chg="del">
        <pc:chgData name="Jenkins NS" userId="8bdba4d2-1367-40cf-ad35-f59b31261896" providerId="ADAL" clId="{AE07D0EE-AA74-4F97-B59C-59B035C1BE78}" dt="2025-02-17T01:12:44.145" v="29" actId="47"/>
        <pc:sldMkLst>
          <pc:docMk/>
          <pc:sldMk cId="3469832229" sldId="1895"/>
        </pc:sldMkLst>
      </pc:sldChg>
      <pc:sldChg chg="del">
        <pc:chgData name="Jenkins NS" userId="8bdba4d2-1367-40cf-ad35-f59b31261896" providerId="ADAL" clId="{AE07D0EE-AA74-4F97-B59C-59B035C1BE78}" dt="2025-02-17T01:12:44.145" v="29" actId="47"/>
        <pc:sldMkLst>
          <pc:docMk/>
          <pc:sldMk cId="2497367714" sldId="2044"/>
        </pc:sldMkLst>
      </pc:sldChg>
      <pc:sldChg chg="del">
        <pc:chgData name="Jenkins NS" userId="8bdba4d2-1367-40cf-ad35-f59b31261896" providerId="ADAL" clId="{AE07D0EE-AA74-4F97-B59C-59B035C1BE78}" dt="2025-02-17T01:12:44.145" v="29" actId="47"/>
        <pc:sldMkLst>
          <pc:docMk/>
          <pc:sldMk cId="3099915628" sldId="2045"/>
        </pc:sldMkLst>
      </pc:sldChg>
      <pc:sldChg chg="del">
        <pc:chgData name="Jenkins NS" userId="8bdba4d2-1367-40cf-ad35-f59b31261896" providerId="ADAL" clId="{AE07D0EE-AA74-4F97-B59C-59B035C1BE78}" dt="2025-02-17T01:12:44.145" v="29" actId="47"/>
        <pc:sldMkLst>
          <pc:docMk/>
          <pc:sldMk cId="1470740852" sldId="2047"/>
        </pc:sldMkLst>
      </pc:sldChg>
      <pc:sldChg chg="del">
        <pc:chgData name="Jenkins NS" userId="8bdba4d2-1367-40cf-ad35-f59b31261896" providerId="ADAL" clId="{AE07D0EE-AA74-4F97-B59C-59B035C1BE78}" dt="2025-02-17T01:12:44.145" v="29" actId="47"/>
        <pc:sldMkLst>
          <pc:docMk/>
          <pc:sldMk cId="2010521932" sldId="2048"/>
        </pc:sldMkLst>
      </pc:sldChg>
      <pc:sldChg chg="del">
        <pc:chgData name="Jenkins NS" userId="8bdba4d2-1367-40cf-ad35-f59b31261896" providerId="ADAL" clId="{AE07D0EE-AA74-4F97-B59C-59B035C1BE78}" dt="2025-02-17T01:12:44.145" v="29" actId="47"/>
        <pc:sldMkLst>
          <pc:docMk/>
          <pc:sldMk cId="2902970989" sldId="2436"/>
        </pc:sldMkLst>
      </pc:sldChg>
      <pc:sldChg chg="del">
        <pc:chgData name="Jenkins NS" userId="8bdba4d2-1367-40cf-ad35-f59b31261896" providerId="ADAL" clId="{AE07D0EE-AA74-4F97-B59C-59B035C1BE78}" dt="2025-02-17T01:12:44.145" v="29" actId="47"/>
        <pc:sldMkLst>
          <pc:docMk/>
          <pc:sldMk cId="2061514564" sldId="2437"/>
        </pc:sldMkLst>
      </pc:sldChg>
      <pc:sldChg chg="del">
        <pc:chgData name="Jenkins NS" userId="8bdba4d2-1367-40cf-ad35-f59b31261896" providerId="ADAL" clId="{AE07D0EE-AA74-4F97-B59C-59B035C1BE78}" dt="2025-02-17T01:12:44.145" v="29" actId="47"/>
        <pc:sldMkLst>
          <pc:docMk/>
          <pc:sldMk cId="1925791256" sldId="2438"/>
        </pc:sldMkLst>
      </pc:sldChg>
      <pc:sldChg chg="del">
        <pc:chgData name="Jenkins NS" userId="8bdba4d2-1367-40cf-ad35-f59b31261896" providerId="ADAL" clId="{AE07D0EE-AA74-4F97-B59C-59B035C1BE78}" dt="2025-02-17T01:12:44.145" v="29" actId="47"/>
        <pc:sldMkLst>
          <pc:docMk/>
          <pc:sldMk cId="2607691141" sldId="2439"/>
        </pc:sldMkLst>
      </pc:sldChg>
      <pc:sldChg chg="del">
        <pc:chgData name="Jenkins NS" userId="8bdba4d2-1367-40cf-ad35-f59b31261896" providerId="ADAL" clId="{AE07D0EE-AA74-4F97-B59C-59B035C1BE78}" dt="2025-02-17T01:12:59.755" v="30" actId="47"/>
        <pc:sldMkLst>
          <pc:docMk/>
          <pc:sldMk cId="2518827975" sldId="4535"/>
        </pc:sldMkLst>
      </pc:sldChg>
      <pc:sldChg chg="del">
        <pc:chgData name="Jenkins NS" userId="8bdba4d2-1367-40cf-ad35-f59b31261896" providerId="ADAL" clId="{AE07D0EE-AA74-4F97-B59C-59B035C1BE78}" dt="2025-02-17T01:12:44.145" v="29" actId="47"/>
        <pc:sldMkLst>
          <pc:docMk/>
          <pc:sldMk cId="4171708306" sldId="4612"/>
        </pc:sldMkLst>
      </pc:sldChg>
      <pc:sldChg chg="del">
        <pc:chgData name="Jenkins NS" userId="8bdba4d2-1367-40cf-ad35-f59b31261896" providerId="ADAL" clId="{AE07D0EE-AA74-4F97-B59C-59B035C1BE78}" dt="2025-02-17T01:12:44.145" v="29" actId="47"/>
        <pc:sldMkLst>
          <pc:docMk/>
          <pc:sldMk cId="1012509234" sldId="10392"/>
        </pc:sldMkLst>
      </pc:sldChg>
      <pc:sldChg chg="del">
        <pc:chgData name="Jenkins NS" userId="8bdba4d2-1367-40cf-ad35-f59b31261896" providerId="ADAL" clId="{AE07D0EE-AA74-4F97-B59C-59B035C1BE78}" dt="2025-02-17T01:12:44.145" v="29" actId="47"/>
        <pc:sldMkLst>
          <pc:docMk/>
          <pc:sldMk cId="3612384280" sldId="10393"/>
        </pc:sldMkLst>
      </pc:sldChg>
      <pc:sldChg chg="del">
        <pc:chgData name="Jenkins NS" userId="8bdba4d2-1367-40cf-ad35-f59b31261896" providerId="ADAL" clId="{AE07D0EE-AA74-4F97-B59C-59B035C1BE78}" dt="2025-02-17T01:12:44.145" v="29" actId="47"/>
        <pc:sldMkLst>
          <pc:docMk/>
          <pc:sldMk cId="254325681" sldId="10819"/>
        </pc:sldMkLst>
      </pc:sldChg>
      <pc:sldChg chg="del">
        <pc:chgData name="Jenkins NS" userId="8bdba4d2-1367-40cf-ad35-f59b31261896" providerId="ADAL" clId="{AE07D0EE-AA74-4F97-B59C-59B035C1BE78}" dt="2025-02-17T01:12:44.145" v="29" actId="47"/>
        <pc:sldMkLst>
          <pc:docMk/>
          <pc:sldMk cId="2122468385" sldId="11667"/>
        </pc:sldMkLst>
      </pc:sldChg>
      <pc:sldChg chg="del">
        <pc:chgData name="Jenkins NS" userId="8bdba4d2-1367-40cf-ad35-f59b31261896" providerId="ADAL" clId="{AE07D0EE-AA74-4F97-B59C-59B035C1BE78}" dt="2025-02-17T01:12:44.145" v="29" actId="47"/>
        <pc:sldMkLst>
          <pc:docMk/>
          <pc:sldMk cId="338175788" sldId="11668"/>
        </pc:sldMkLst>
      </pc:sldChg>
      <pc:sldChg chg="del">
        <pc:chgData name="Jenkins NS" userId="8bdba4d2-1367-40cf-ad35-f59b31261896" providerId="ADAL" clId="{AE07D0EE-AA74-4F97-B59C-59B035C1BE78}" dt="2025-02-17T01:12:44.145" v="29" actId="47"/>
        <pc:sldMkLst>
          <pc:docMk/>
          <pc:sldMk cId="3295527143" sldId="11669"/>
        </pc:sldMkLst>
      </pc:sldChg>
      <pc:sldChg chg="del">
        <pc:chgData name="Jenkins NS" userId="8bdba4d2-1367-40cf-ad35-f59b31261896" providerId="ADAL" clId="{AE07D0EE-AA74-4F97-B59C-59B035C1BE78}" dt="2025-02-17T01:12:44.145" v="29" actId="47"/>
        <pc:sldMkLst>
          <pc:docMk/>
          <pc:sldMk cId="1014323868" sldId="11671"/>
        </pc:sldMkLst>
      </pc:sldChg>
      <pc:sldChg chg="del">
        <pc:chgData name="Jenkins NS" userId="8bdba4d2-1367-40cf-ad35-f59b31261896" providerId="ADAL" clId="{AE07D0EE-AA74-4F97-B59C-59B035C1BE78}" dt="2025-02-17T01:12:44.145" v="29" actId="47"/>
        <pc:sldMkLst>
          <pc:docMk/>
          <pc:sldMk cId="1285291448" sldId="11672"/>
        </pc:sldMkLst>
      </pc:sldChg>
      <pc:sldChg chg="del">
        <pc:chgData name="Jenkins NS" userId="8bdba4d2-1367-40cf-ad35-f59b31261896" providerId="ADAL" clId="{AE07D0EE-AA74-4F97-B59C-59B035C1BE78}" dt="2025-02-17T01:12:44.145" v="29" actId="47"/>
        <pc:sldMkLst>
          <pc:docMk/>
          <pc:sldMk cId="1321829233" sldId="11673"/>
        </pc:sldMkLst>
      </pc:sldChg>
      <pc:sldChg chg="del">
        <pc:chgData name="Jenkins NS" userId="8bdba4d2-1367-40cf-ad35-f59b31261896" providerId="ADAL" clId="{AE07D0EE-AA74-4F97-B59C-59B035C1BE78}" dt="2025-02-17T01:12:44.145" v="29" actId="47"/>
        <pc:sldMkLst>
          <pc:docMk/>
          <pc:sldMk cId="707491757" sldId="11674"/>
        </pc:sldMkLst>
      </pc:sldChg>
      <pc:sldChg chg="del">
        <pc:chgData name="Jenkins NS" userId="8bdba4d2-1367-40cf-ad35-f59b31261896" providerId="ADAL" clId="{AE07D0EE-AA74-4F97-B59C-59B035C1BE78}" dt="2025-02-17T01:12:44.145" v="29" actId="47"/>
        <pc:sldMkLst>
          <pc:docMk/>
          <pc:sldMk cId="316736300" sldId="11675"/>
        </pc:sldMkLst>
      </pc:sldChg>
      <pc:sldChg chg="del">
        <pc:chgData name="Jenkins NS" userId="8bdba4d2-1367-40cf-ad35-f59b31261896" providerId="ADAL" clId="{AE07D0EE-AA74-4F97-B59C-59B035C1BE78}" dt="2025-02-17T01:12:44.145" v="29" actId="47"/>
        <pc:sldMkLst>
          <pc:docMk/>
          <pc:sldMk cId="4294950056" sldId="11676"/>
        </pc:sldMkLst>
      </pc:sldChg>
      <pc:sldChg chg="del">
        <pc:chgData name="Jenkins NS" userId="8bdba4d2-1367-40cf-ad35-f59b31261896" providerId="ADAL" clId="{AE07D0EE-AA74-4F97-B59C-59B035C1BE78}" dt="2025-02-17T01:12:44.145" v="29" actId="47"/>
        <pc:sldMkLst>
          <pc:docMk/>
          <pc:sldMk cId="2080711710" sldId="11677"/>
        </pc:sldMkLst>
      </pc:sldChg>
      <pc:sldChg chg="del">
        <pc:chgData name="Jenkins NS" userId="8bdba4d2-1367-40cf-ad35-f59b31261896" providerId="ADAL" clId="{AE07D0EE-AA74-4F97-B59C-59B035C1BE78}" dt="2025-02-17T01:12:44.145" v="29" actId="47"/>
        <pc:sldMkLst>
          <pc:docMk/>
          <pc:sldMk cId="2835938010" sldId="11678"/>
        </pc:sldMkLst>
      </pc:sldChg>
      <pc:sldChg chg="del">
        <pc:chgData name="Jenkins NS" userId="8bdba4d2-1367-40cf-ad35-f59b31261896" providerId="ADAL" clId="{AE07D0EE-AA74-4F97-B59C-59B035C1BE78}" dt="2025-02-17T01:12:44.145" v="29" actId="47"/>
        <pc:sldMkLst>
          <pc:docMk/>
          <pc:sldMk cId="2367139629" sldId="11679"/>
        </pc:sldMkLst>
      </pc:sldChg>
      <pc:sldChg chg="del">
        <pc:chgData name="Jenkins NS" userId="8bdba4d2-1367-40cf-ad35-f59b31261896" providerId="ADAL" clId="{AE07D0EE-AA74-4F97-B59C-59B035C1BE78}" dt="2025-02-17T01:12:44.145" v="29" actId="47"/>
        <pc:sldMkLst>
          <pc:docMk/>
          <pc:sldMk cId="3185291953" sldId="11680"/>
        </pc:sldMkLst>
      </pc:sldChg>
      <pc:sldChg chg="del">
        <pc:chgData name="Jenkins NS" userId="8bdba4d2-1367-40cf-ad35-f59b31261896" providerId="ADAL" clId="{AE07D0EE-AA74-4F97-B59C-59B035C1BE78}" dt="2025-02-17T01:12:44.145" v="29" actId="47"/>
        <pc:sldMkLst>
          <pc:docMk/>
          <pc:sldMk cId="1749545679" sldId="11682"/>
        </pc:sldMkLst>
      </pc:sldChg>
      <pc:sldChg chg="del">
        <pc:chgData name="Jenkins NS" userId="8bdba4d2-1367-40cf-ad35-f59b31261896" providerId="ADAL" clId="{AE07D0EE-AA74-4F97-B59C-59B035C1BE78}" dt="2025-02-17T01:12:44.145" v="29" actId="47"/>
        <pc:sldMkLst>
          <pc:docMk/>
          <pc:sldMk cId="606498700" sldId="11684"/>
        </pc:sldMkLst>
      </pc:sldChg>
      <pc:sldChg chg="del">
        <pc:chgData name="Jenkins NS" userId="8bdba4d2-1367-40cf-ad35-f59b31261896" providerId="ADAL" clId="{AE07D0EE-AA74-4F97-B59C-59B035C1BE78}" dt="2025-02-17T01:12:44.145" v="29" actId="47"/>
        <pc:sldMkLst>
          <pc:docMk/>
          <pc:sldMk cId="4262859268" sldId="11685"/>
        </pc:sldMkLst>
      </pc:sldChg>
      <pc:sldChg chg="del">
        <pc:chgData name="Jenkins NS" userId="8bdba4d2-1367-40cf-ad35-f59b31261896" providerId="ADAL" clId="{AE07D0EE-AA74-4F97-B59C-59B035C1BE78}" dt="2025-02-17T01:12:44.145" v="29" actId="47"/>
        <pc:sldMkLst>
          <pc:docMk/>
          <pc:sldMk cId="3824157114" sldId="11686"/>
        </pc:sldMkLst>
      </pc:sldChg>
      <pc:sldChg chg="del">
        <pc:chgData name="Jenkins NS" userId="8bdba4d2-1367-40cf-ad35-f59b31261896" providerId="ADAL" clId="{AE07D0EE-AA74-4F97-B59C-59B035C1BE78}" dt="2025-02-17T01:12:44.145" v="29" actId="47"/>
        <pc:sldMkLst>
          <pc:docMk/>
          <pc:sldMk cId="1319881553" sldId="11688"/>
        </pc:sldMkLst>
      </pc:sldChg>
      <pc:sldChg chg="del">
        <pc:chgData name="Jenkins NS" userId="8bdba4d2-1367-40cf-ad35-f59b31261896" providerId="ADAL" clId="{AE07D0EE-AA74-4F97-B59C-59B035C1BE78}" dt="2025-02-17T01:12:44.145" v="29" actId="47"/>
        <pc:sldMkLst>
          <pc:docMk/>
          <pc:sldMk cId="1416939754" sldId="11689"/>
        </pc:sldMkLst>
      </pc:sldChg>
      <pc:sldChg chg="del">
        <pc:chgData name="Jenkins NS" userId="8bdba4d2-1367-40cf-ad35-f59b31261896" providerId="ADAL" clId="{AE07D0EE-AA74-4F97-B59C-59B035C1BE78}" dt="2025-02-17T01:12:44.145" v="29" actId="47"/>
        <pc:sldMkLst>
          <pc:docMk/>
          <pc:sldMk cId="2998916651" sldId="11692"/>
        </pc:sldMkLst>
      </pc:sldChg>
      <pc:sldChg chg="del">
        <pc:chgData name="Jenkins NS" userId="8bdba4d2-1367-40cf-ad35-f59b31261896" providerId="ADAL" clId="{AE07D0EE-AA74-4F97-B59C-59B035C1BE78}" dt="2025-02-17T01:12:44.145" v="29" actId="47"/>
        <pc:sldMkLst>
          <pc:docMk/>
          <pc:sldMk cId="1906019943" sldId="11693"/>
        </pc:sldMkLst>
      </pc:sldChg>
      <pc:sldChg chg="del">
        <pc:chgData name="Jenkins NS" userId="8bdba4d2-1367-40cf-ad35-f59b31261896" providerId="ADAL" clId="{AE07D0EE-AA74-4F97-B59C-59B035C1BE78}" dt="2025-02-17T01:12:44.145" v="29" actId="47"/>
        <pc:sldMkLst>
          <pc:docMk/>
          <pc:sldMk cId="47379395" sldId="11695"/>
        </pc:sldMkLst>
      </pc:sldChg>
      <pc:sldChg chg="del">
        <pc:chgData name="Jenkins NS" userId="8bdba4d2-1367-40cf-ad35-f59b31261896" providerId="ADAL" clId="{AE07D0EE-AA74-4F97-B59C-59B035C1BE78}" dt="2025-02-17T01:12:44.145" v="29" actId="47"/>
        <pc:sldMkLst>
          <pc:docMk/>
          <pc:sldMk cId="177325023" sldId="11696"/>
        </pc:sldMkLst>
      </pc:sldChg>
      <pc:sldChg chg="del">
        <pc:chgData name="Jenkins NS" userId="8bdba4d2-1367-40cf-ad35-f59b31261896" providerId="ADAL" clId="{AE07D0EE-AA74-4F97-B59C-59B035C1BE78}" dt="2025-02-17T01:12:44.145" v="29" actId="47"/>
        <pc:sldMkLst>
          <pc:docMk/>
          <pc:sldMk cId="2520731760" sldId="11697"/>
        </pc:sldMkLst>
      </pc:sldChg>
      <pc:sldChg chg="del">
        <pc:chgData name="Jenkins NS" userId="8bdba4d2-1367-40cf-ad35-f59b31261896" providerId="ADAL" clId="{AE07D0EE-AA74-4F97-B59C-59B035C1BE78}" dt="2025-02-17T01:12:44.145" v="29" actId="47"/>
        <pc:sldMkLst>
          <pc:docMk/>
          <pc:sldMk cId="1071793417" sldId="11699"/>
        </pc:sldMkLst>
      </pc:sldChg>
      <pc:sldChg chg="del">
        <pc:chgData name="Jenkins NS" userId="8bdba4d2-1367-40cf-ad35-f59b31261896" providerId="ADAL" clId="{AE07D0EE-AA74-4F97-B59C-59B035C1BE78}" dt="2025-02-17T01:12:44.145" v="29" actId="47"/>
        <pc:sldMkLst>
          <pc:docMk/>
          <pc:sldMk cId="1581140208" sldId="11700"/>
        </pc:sldMkLst>
      </pc:sldChg>
      <pc:sldChg chg="del">
        <pc:chgData name="Jenkins NS" userId="8bdba4d2-1367-40cf-ad35-f59b31261896" providerId="ADAL" clId="{AE07D0EE-AA74-4F97-B59C-59B035C1BE78}" dt="2025-02-17T01:12:44.145" v="29" actId="47"/>
        <pc:sldMkLst>
          <pc:docMk/>
          <pc:sldMk cId="3419236903" sldId="11701"/>
        </pc:sldMkLst>
      </pc:sldChg>
      <pc:sldChg chg="del">
        <pc:chgData name="Jenkins NS" userId="8bdba4d2-1367-40cf-ad35-f59b31261896" providerId="ADAL" clId="{AE07D0EE-AA74-4F97-B59C-59B035C1BE78}" dt="2025-02-17T01:12:44.145" v="29" actId="47"/>
        <pc:sldMkLst>
          <pc:docMk/>
          <pc:sldMk cId="2878830985" sldId="11702"/>
        </pc:sldMkLst>
      </pc:sldChg>
      <pc:sldChg chg="del">
        <pc:chgData name="Jenkins NS" userId="8bdba4d2-1367-40cf-ad35-f59b31261896" providerId="ADAL" clId="{AE07D0EE-AA74-4F97-B59C-59B035C1BE78}" dt="2025-02-17T01:12:44.145" v="29" actId="47"/>
        <pc:sldMkLst>
          <pc:docMk/>
          <pc:sldMk cId="1750145577" sldId="11703"/>
        </pc:sldMkLst>
      </pc:sldChg>
      <pc:sldChg chg="del">
        <pc:chgData name="Jenkins NS" userId="8bdba4d2-1367-40cf-ad35-f59b31261896" providerId="ADAL" clId="{AE07D0EE-AA74-4F97-B59C-59B035C1BE78}" dt="2025-02-17T01:12:44.145" v="29" actId="47"/>
        <pc:sldMkLst>
          <pc:docMk/>
          <pc:sldMk cId="3251056947" sldId="11704"/>
        </pc:sldMkLst>
      </pc:sldChg>
      <pc:sldChg chg="del">
        <pc:chgData name="Jenkins NS" userId="8bdba4d2-1367-40cf-ad35-f59b31261896" providerId="ADAL" clId="{AE07D0EE-AA74-4F97-B59C-59B035C1BE78}" dt="2025-02-17T01:12:44.145" v="29" actId="47"/>
        <pc:sldMkLst>
          <pc:docMk/>
          <pc:sldMk cId="369247446" sldId="11705"/>
        </pc:sldMkLst>
      </pc:sldChg>
      <pc:sldChg chg="del">
        <pc:chgData name="Jenkins NS" userId="8bdba4d2-1367-40cf-ad35-f59b31261896" providerId="ADAL" clId="{AE07D0EE-AA74-4F97-B59C-59B035C1BE78}" dt="2025-02-17T01:12:44.145" v="29" actId="47"/>
        <pc:sldMkLst>
          <pc:docMk/>
          <pc:sldMk cId="3974919439" sldId="11706"/>
        </pc:sldMkLst>
      </pc:sldChg>
      <pc:sldChg chg="del">
        <pc:chgData name="Jenkins NS" userId="8bdba4d2-1367-40cf-ad35-f59b31261896" providerId="ADAL" clId="{AE07D0EE-AA74-4F97-B59C-59B035C1BE78}" dt="2025-02-17T01:12:44.145" v="29" actId="47"/>
        <pc:sldMkLst>
          <pc:docMk/>
          <pc:sldMk cId="3444958639" sldId="11707"/>
        </pc:sldMkLst>
      </pc:sldChg>
      <pc:sldChg chg="del">
        <pc:chgData name="Jenkins NS" userId="8bdba4d2-1367-40cf-ad35-f59b31261896" providerId="ADAL" clId="{AE07D0EE-AA74-4F97-B59C-59B035C1BE78}" dt="2025-02-17T01:12:44.145" v="29" actId="47"/>
        <pc:sldMkLst>
          <pc:docMk/>
          <pc:sldMk cId="2444604272" sldId="11708"/>
        </pc:sldMkLst>
      </pc:sldChg>
      <pc:sldChg chg="del">
        <pc:chgData name="Jenkins NS" userId="8bdba4d2-1367-40cf-ad35-f59b31261896" providerId="ADAL" clId="{AE07D0EE-AA74-4F97-B59C-59B035C1BE78}" dt="2025-02-17T01:12:44.145" v="29" actId="47"/>
        <pc:sldMkLst>
          <pc:docMk/>
          <pc:sldMk cId="3169635908" sldId="11709"/>
        </pc:sldMkLst>
      </pc:sldChg>
      <pc:sldChg chg="del">
        <pc:chgData name="Jenkins NS" userId="8bdba4d2-1367-40cf-ad35-f59b31261896" providerId="ADAL" clId="{AE07D0EE-AA74-4F97-B59C-59B035C1BE78}" dt="2025-02-17T01:12:44.145" v="29" actId="47"/>
        <pc:sldMkLst>
          <pc:docMk/>
          <pc:sldMk cId="670038937" sldId="11710"/>
        </pc:sldMkLst>
      </pc:sldChg>
      <pc:sldChg chg="del">
        <pc:chgData name="Jenkins NS" userId="8bdba4d2-1367-40cf-ad35-f59b31261896" providerId="ADAL" clId="{AE07D0EE-AA74-4F97-B59C-59B035C1BE78}" dt="2025-02-17T01:12:44.145" v="29" actId="47"/>
        <pc:sldMkLst>
          <pc:docMk/>
          <pc:sldMk cId="95178967" sldId="11712"/>
        </pc:sldMkLst>
      </pc:sldChg>
      <pc:sldChg chg="del">
        <pc:chgData name="Jenkins NS" userId="8bdba4d2-1367-40cf-ad35-f59b31261896" providerId="ADAL" clId="{AE07D0EE-AA74-4F97-B59C-59B035C1BE78}" dt="2025-02-17T01:12:44.145" v="29" actId="47"/>
        <pc:sldMkLst>
          <pc:docMk/>
          <pc:sldMk cId="220853581" sldId="2076136495"/>
        </pc:sldMkLst>
      </pc:sldChg>
      <pc:sldChg chg="del">
        <pc:chgData name="Jenkins NS" userId="8bdba4d2-1367-40cf-ad35-f59b31261896" providerId="ADAL" clId="{AE07D0EE-AA74-4F97-B59C-59B035C1BE78}" dt="2025-02-17T01:12:44.145" v="29" actId="47"/>
        <pc:sldMkLst>
          <pc:docMk/>
          <pc:sldMk cId="3937804750" sldId="2076136496"/>
        </pc:sldMkLst>
      </pc:sldChg>
      <pc:sldChg chg="del">
        <pc:chgData name="Jenkins NS" userId="8bdba4d2-1367-40cf-ad35-f59b31261896" providerId="ADAL" clId="{AE07D0EE-AA74-4F97-B59C-59B035C1BE78}" dt="2025-02-17T01:12:44.145" v="29" actId="47"/>
        <pc:sldMkLst>
          <pc:docMk/>
          <pc:sldMk cId="3799856807" sldId="2076136503"/>
        </pc:sldMkLst>
      </pc:sldChg>
      <pc:sldChg chg="del">
        <pc:chgData name="Jenkins NS" userId="8bdba4d2-1367-40cf-ad35-f59b31261896" providerId="ADAL" clId="{AE07D0EE-AA74-4F97-B59C-59B035C1BE78}" dt="2025-02-17T01:12:44.145" v="29" actId="47"/>
        <pc:sldMkLst>
          <pc:docMk/>
          <pc:sldMk cId="4136421044" sldId="2076137116"/>
        </pc:sldMkLst>
      </pc:sldChg>
      <pc:sldChg chg="del">
        <pc:chgData name="Jenkins NS" userId="8bdba4d2-1367-40cf-ad35-f59b31261896" providerId="ADAL" clId="{AE07D0EE-AA74-4F97-B59C-59B035C1BE78}" dt="2025-02-17T01:12:44.145" v="29" actId="47"/>
        <pc:sldMkLst>
          <pc:docMk/>
          <pc:sldMk cId="3183432947" sldId="2076137792"/>
        </pc:sldMkLst>
      </pc:sldChg>
      <pc:sldChg chg="del">
        <pc:chgData name="Jenkins NS" userId="8bdba4d2-1367-40cf-ad35-f59b31261896" providerId="ADAL" clId="{AE07D0EE-AA74-4F97-B59C-59B035C1BE78}" dt="2025-02-17T01:12:44.145" v="29" actId="47"/>
        <pc:sldMkLst>
          <pc:docMk/>
          <pc:sldMk cId="1909864219" sldId="2076137795"/>
        </pc:sldMkLst>
      </pc:sldChg>
      <pc:sldChg chg="del">
        <pc:chgData name="Jenkins NS" userId="8bdba4d2-1367-40cf-ad35-f59b31261896" providerId="ADAL" clId="{AE07D0EE-AA74-4F97-B59C-59B035C1BE78}" dt="2025-02-17T01:12:44.145" v="29" actId="47"/>
        <pc:sldMkLst>
          <pc:docMk/>
          <pc:sldMk cId="1973886649" sldId="2076137796"/>
        </pc:sldMkLst>
      </pc:sldChg>
      <pc:sldChg chg="del">
        <pc:chgData name="Jenkins NS" userId="8bdba4d2-1367-40cf-ad35-f59b31261896" providerId="ADAL" clId="{AE07D0EE-AA74-4F97-B59C-59B035C1BE78}" dt="2025-02-17T01:12:44.145" v="29" actId="47"/>
        <pc:sldMkLst>
          <pc:docMk/>
          <pc:sldMk cId="513783489" sldId="2076137797"/>
        </pc:sldMkLst>
      </pc:sldChg>
      <pc:sldChg chg="del">
        <pc:chgData name="Jenkins NS" userId="8bdba4d2-1367-40cf-ad35-f59b31261896" providerId="ADAL" clId="{AE07D0EE-AA74-4F97-B59C-59B035C1BE78}" dt="2025-02-17T01:12:44.145" v="29" actId="47"/>
        <pc:sldMkLst>
          <pc:docMk/>
          <pc:sldMk cId="2671937612" sldId="2076137798"/>
        </pc:sldMkLst>
      </pc:sldChg>
      <pc:sldChg chg="del">
        <pc:chgData name="Jenkins NS" userId="8bdba4d2-1367-40cf-ad35-f59b31261896" providerId="ADAL" clId="{AE07D0EE-AA74-4F97-B59C-59B035C1BE78}" dt="2025-02-17T01:12:44.145" v="29" actId="47"/>
        <pc:sldMkLst>
          <pc:docMk/>
          <pc:sldMk cId="1089063123" sldId="2076137802"/>
        </pc:sldMkLst>
      </pc:sldChg>
      <pc:sldChg chg="modSp new mod">
        <pc:chgData name="Jenkins NS" userId="8bdba4d2-1367-40cf-ad35-f59b31261896" providerId="ADAL" clId="{AE07D0EE-AA74-4F97-B59C-59B035C1BE78}" dt="2025-02-17T01:21:17.185" v="33" actId="20577"/>
        <pc:sldMkLst>
          <pc:docMk/>
          <pc:sldMk cId="3630322730" sldId="2076137802"/>
        </pc:sldMkLst>
        <pc:spChg chg="mod">
          <ac:chgData name="Jenkins NS" userId="8bdba4d2-1367-40cf-ad35-f59b31261896" providerId="ADAL" clId="{AE07D0EE-AA74-4F97-B59C-59B035C1BE78}" dt="2025-02-17T01:21:17.185" v="33" actId="20577"/>
          <ac:spMkLst>
            <pc:docMk/>
            <pc:sldMk cId="3630322730" sldId="2076137802"/>
            <ac:spMk id="2" creationId="{792400AF-D066-F452-8182-21A518062484}"/>
          </ac:spMkLst>
        </pc:spChg>
      </pc:sldChg>
      <pc:sldChg chg="del">
        <pc:chgData name="Jenkins NS" userId="8bdba4d2-1367-40cf-ad35-f59b31261896" providerId="ADAL" clId="{AE07D0EE-AA74-4F97-B59C-59B035C1BE78}" dt="2025-02-17T01:12:44.145" v="29" actId="47"/>
        <pc:sldMkLst>
          <pc:docMk/>
          <pc:sldMk cId="3301460676" sldId="2076137803"/>
        </pc:sldMkLst>
      </pc:sldChg>
      <pc:sldMasterChg chg="delSldLayout">
        <pc:chgData name="Jenkins NS" userId="8bdba4d2-1367-40cf-ad35-f59b31261896" providerId="ADAL" clId="{AE07D0EE-AA74-4F97-B59C-59B035C1BE78}" dt="2025-02-17T01:12:59.755" v="30" actId="47"/>
        <pc:sldMasterMkLst>
          <pc:docMk/>
          <pc:sldMasterMk cId="861266737" sldId="2147483648"/>
        </pc:sldMasterMkLst>
        <pc:sldLayoutChg chg="del">
          <pc:chgData name="Jenkins NS" userId="8bdba4d2-1367-40cf-ad35-f59b31261896" providerId="ADAL" clId="{AE07D0EE-AA74-4F97-B59C-59B035C1BE78}" dt="2025-02-17T01:12:44.145" v="29" actId="47"/>
          <pc:sldLayoutMkLst>
            <pc:docMk/>
            <pc:sldMasterMk cId="861266737" sldId="2147483648"/>
            <pc:sldLayoutMk cId="3237336094" sldId="2147483680"/>
          </pc:sldLayoutMkLst>
        </pc:sldLayoutChg>
        <pc:sldLayoutChg chg="del">
          <pc:chgData name="Jenkins NS" userId="8bdba4d2-1367-40cf-ad35-f59b31261896" providerId="ADAL" clId="{AE07D0EE-AA74-4F97-B59C-59B035C1BE78}" dt="2025-02-17T01:12:44.145" v="29" actId="47"/>
          <pc:sldLayoutMkLst>
            <pc:docMk/>
            <pc:sldMasterMk cId="861266737" sldId="2147483648"/>
            <pc:sldLayoutMk cId="1075277100" sldId="2147483711"/>
          </pc:sldLayoutMkLst>
        </pc:sldLayoutChg>
        <pc:sldLayoutChg chg="del">
          <pc:chgData name="Jenkins NS" userId="8bdba4d2-1367-40cf-ad35-f59b31261896" providerId="ADAL" clId="{AE07D0EE-AA74-4F97-B59C-59B035C1BE78}" dt="2025-02-17T01:12:59.755" v="30" actId="47"/>
          <pc:sldLayoutMkLst>
            <pc:docMk/>
            <pc:sldMasterMk cId="861266737" sldId="2147483648"/>
            <pc:sldLayoutMk cId="3082366993" sldId="2147483713"/>
          </pc:sldLayoutMkLst>
        </pc:sldLayoutChg>
        <pc:sldLayoutChg chg="del">
          <pc:chgData name="Jenkins NS" userId="8bdba4d2-1367-40cf-ad35-f59b31261896" providerId="ADAL" clId="{AE07D0EE-AA74-4F97-B59C-59B035C1BE78}" dt="2025-02-17T01:12:44.145" v="29" actId="47"/>
          <pc:sldLayoutMkLst>
            <pc:docMk/>
            <pc:sldMasterMk cId="861266737" sldId="2147483648"/>
            <pc:sldLayoutMk cId="3617367519" sldId="2147483733"/>
          </pc:sldLayoutMkLst>
        </pc:sldLayoutChg>
        <pc:sldLayoutChg chg="del">
          <pc:chgData name="Jenkins NS" userId="8bdba4d2-1367-40cf-ad35-f59b31261896" providerId="ADAL" clId="{AE07D0EE-AA74-4F97-B59C-59B035C1BE78}" dt="2025-02-17T01:12:44.145" v="29" actId="47"/>
          <pc:sldLayoutMkLst>
            <pc:docMk/>
            <pc:sldMasterMk cId="861266737" sldId="2147483648"/>
            <pc:sldLayoutMk cId="1200450947" sldId="2147483734"/>
          </pc:sldLayoutMkLst>
        </pc:sldLayoutChg>
        <pc:sldLayoutChg chg="del">
          <pc:chgData name="Jenkins NS" userId="8bdba4d2-1367-40cf-ad35-f59b31261896" providerId="ADAL" clId="{AE07D0EE-AA74-4F97-B59C-59B035C1BE78}" dt="2025-02-17T01:12:44.145" v="29" actId="47"/>
          <pc:sldLayoutMkLst>
            <pc:docMk/>
            <pc:sldMasterMk cId="861266737" sldId="2147483648"/>
            <pc:sldLayoutMk cId="3908101119" sldId="2147483735"/>
          </pc:sldLayoutMkLst>
        </pc:sldLayoutChg>
        <pc:sldLayoutChg chg="del">
          <pc:chgData name="Jenkins NS" userId="8bdba4d2-1367-40cf-ad35-f59b31261896" providerId="ADAL" clId="{AE07D0EE-AA74-4F97-B59C-59B035C1BE78}" dt="2025-02-17T01:12:44.145" v="29" actId="47"/>
          <pc:sldLayoutMkLst>
            <pc:docMk/>
            <pc:sldMasterMk cId="861266737" sldId="2147483648"/>
            <pc:sldLayoutMk cId="4158786143" sldId="2147483736"/>
          </pc:sldLayoutMkLst>
        </pc:sldLayoutChg>
        <pc:sldLayoutChg chg="del">
          <pc:chgData name="Jenkins NS" userId="8bdba4d2-1367-40cf-ad35-f59b31261896" providerId="ADAL" clId="{AE07D0EE-AA74-4F97-B59C-59B035C1BE78}" dt="2025-02-17T01:12:44.145" v="29" actId="47"/>
          <pc:sldLayoutMkLst>
            <pc:docMk/>
            <pc:sldMasterMk cId="861266737" sldId="2147483648"/>
            <pc:sldLayoutMk cId="3117992390" sldId="2147483737"/>
          </pc:sldLayoutMkLst>
        </pc:sldLayoutChg>
        <pc:sldLayoutChg chg="del">
          <pc:chgData name="Jenkins NS" userId="8bdba4d2-1367-40cf-ad35-f59b31261896" providerId="ADAL" clId="{AE07D0EE-AA74-4F97-B59C-59B035C1BE78}" dt="2025-02-17T01:12:44.145" v="29" actId="47"/>
          <pc:sldLayoutMkLst>
            <pc:docMk/>
            <pc:sldMasterMk cId="861266737" sldId="2147483648"/>
            <pc:sldLayoutMk cId="1020120301" sldId="2147483738"/>
          </pc:sldLayoutMkLst>
        </pc:sldLayoutChg>
        <pc:sldLayoutChg chg="del">
          <pc:chgData name="Jenkins NS" userId="8bdba4d2-1367-40cf-ad35-f59b31261896" providerId="ADAL" clId="{AE07D0EE-AA74-4F97-B59C-59B035C1BE78}" dt="2025-02-17T01:12:44.145" v="29" actId="47"/>
          <pc:sldLayoutMkLst>
            <pc:docMk/>
            <pc:sldMasterMk cId="861266737" sldId="2147483648"/>
            <pc:sldLayoutMk cId="2921493050" sldId="2147483739"/>
          </pc:sldLayoutMkLst>
        </pc:sldLayoutChg>
      </pc:sldMasterChg>
      <pc:sldMasterChg chg="del delSldLayout">
        <pc:chgData name="Jenkins NS" userId="8bdba4d2-1367-40cf-ad35-f59b31261896" providerId="ADAL" clId="{AE07D0EE-AA74-4F97-B59C-59B035C1BE78}" dt="2025-02-17T01:12:44.145" v="29" actId="47"/>
        <pc:sldMasterMkLst>
          <pc:docMk/>
          <pc:sldMasterMk cId="2612121248" sldId="2147483681"/>
        </pc:sldMasterMkLst>
        <pc:sldLayoutChg chg="del">
          <pc:chgData name="Jenkins NS" userId="8bdba4d2-1367-40cf-ad35-f59b31261896" providerId="ADAL" clId="{AE07D0EE-AA74-4F97-B59C-59B035C1BE78}" dt="2025-02-17T01:12:44.145" v="29" actId="47"/>
          <pc:sldLayoutMkLst>
            <pc:docMk/>
            <pc:sldMasterMk cId="2612121248" sldId="2147483681"/>
            <pc:sldLayoutMk cId="1128705504" sldId="2147483682"/>
          </pc:sldLayoutMkLst>
        </pc:sldLayoutChg>
        <pc:sldLayoutChg chg="del">
          <pc:chgData name="Jenkins NS" userId="8bdba4d2-1367-40cf-ad35-f59b31261896" providerId="ADAL" clId="{AE07D0EE-AA74-4F97-B59C-59B035C1BE78}" dt="2025-02-17T01:12:44.145" v="29" actId="47"/>
          <pc:sldLayoutMkLst>
            <pc:docMk/>
            <pc:sldMasterMk cId="2612121248" sldId="2147483681"/>
            <pc:sldLayoutMk cId="3229806447" sldId="2147483683"/>
          </pc:sldLayoutMkLst>
        </pc:sldLayoutChg>
        <pc:sldLayoutChg chg="del">
          <pc:chgData name="Jenkins NS" userId="8bdba4d2-1367-40cf-ad35-f59b31261896" providerId="ADAL" clId="{AE07D0EE-AA74-4F97-B59C-59B035C1BE78}" dt="2025-02-17T01:12:44.145" v="29" actId="47"/>
          <pc:sldLayoutMkLst>
            <pc:docMk/>
            <pc:sldMasterMk cId="2612121248" sldId="2147483681"/>
            <pc:sldLayoutMk cId="4266607965" sldId="2147483684"/>
          </pc:sldLayoutMkLst>
        </pc:sldLayoutChg>
        <pc:sldLayoutChg chg="del">
          <pc:chgData name="Jenkins NS" userId="8bdba4d2-1367-40cf-ad35-f59b31261896" providerId="ADAL" clId="{AE07D0EE-AA74-4F97-B59C-59B035C1BE78}" dt="2025-02-17T01:12:44.145" v="29" actId="47"/>
          <pc:sldLayoutMkLst>
            <pc:docMk/>
            <pc:sldMasterMk cId="2612121248" sldId="2147483681"/>
            <pc:sldLayoutMk cId="3946637893" sldId="2147483685"/>
          </pc:sldLayoutMkLst>
        </pc:sldLayoutChg>
        <pc:sldLayoutChg chg="del">
          <pc:chgData name="Jenkins NS" userId="8bdba4d2-1367-40cf-ad35-f59b31261896" providerId="ADAL" clId="{AE07D0EE-AA74-4F97-B59C-59B035C1BE78}" dt="2025-02-17T01:12:44.145" v="29" actId="47"/>
          <pc:sldLayoutMkLst>
            <pc:docMk/>
            <pc:sldMasterMk cId="2612121248" sldId="2147483681"/>
            <pc:sldLayoutMk cId="3007753405" sldId="2147483686"/>
          </pc:sldLayoutMkLst>
        </pc:sldLayoutChg>
      </pc:sldMasterChg>
      <pc:sldMasterChg chg="del delSldLayout">
        <pc:chgData name="Jenkins NS" userId="8bdba4d2-1367-40cf-ad35-f59b31261896" providerId="ADAL" clId="{AE07D0EE-AA74-4F97-B59C-59B035C1BE78}" dt="2025-02-17T01:12:44.145" v="29" actId="47"/>
        <pc:sldMasterMkLst>
          <pc:docMk/>
          <pc:sldMasterMk cId="3219974425" sldId="2147483715"/>
        </pc:sldMasterMkLst>
        <pc:sldLayoutChg chg="del">
          <pc:chgData name="Jenkins NS" userId="8bdba4d2-1367-40cf-ad35-f59b31261896" providerId="ADAL" clId="{AE07D0EE-AA74-4F97-B59C-59B035C1BE78}" dt="2025-02-17T01:12:44.145" v="29" actId="47"/>
          <pc:sldLayoutMkLst>
            <pc:docMk/>
            <pc:sldMasterMk cId="3219974425" sldId="2147483715"/>
            <pc:sldLayoutMk cId="2020474907" sldId="2147483716"/>
          </pc:sldLayoutMkLst>
        </pc:sldLayoutChg>
        <pc:sldLayoutChg chg="del">
          <pc:chgData name="Jenkins NS" userId="8bdba4d2-1367-40cf-ad35-f59b31261896" providerId="ADAL" clId="{AE07D0EE-AA74-4F97-B59C-59B035C1BE78}" dt="2025-02-17T01:12:44.145" v="29" actId="47"/>
          <pc:sldLayoutMkLst>
            <pc:docMk/>
            <pc:sldMasterMk cId="3219974425" sldId="2147483715"/>
            <pc:sldLayoutMk cId="829887484" sldId="2147483717"/>
          </pc:sldLayoutMkLst>
        </pc:sldLayoutChg>
        <pc:sldLayoutChg chg="del">
          <pc:chgData name="Jenkins NS" userId="8bdba4d2-1367-40cf-ad35-f59b31261896" providerId="ADAL" clId="{AE07D0EE-AA74-4F97-B59C-59B035C1BE78}" dt="2025-02-17T01:12:44.145" v="29" actId="47"/>
          <pc:sldLayoutMkLst>
            <pc:docMk/>
            <pc:sldMasterMk cId="3219974425" sldId="2147483715"/>
            <pc:sldLayoutMk cId="2968120349" sldId="2147483718"/>
          </pc:sldLayoutMkLst>
        </pc:sldLayoutChg>
        <pc:sldLayoutChg chg="del">
          <pc:chgData name="Jenkins NS" userId="8bdba4d2-1367-40cf-ad35-f59b31261896" providerId="ADAL" clId="{AE07D0EE-AA74-4F97-B59C-59B035C1BE78}" dt="2025-02-17T01:12:44.145" v="29" actId="47"/>
          <pc:sldLayoutMkLst>
            <pc:docMk/>
            <pc:sldMasterMk cId="3219974425" sldId="2147483715"/>
            <pc:sldLayoutMk cId="140085199" sldId="2147483719"/>
          </pc:sldLayoutMkLst>
        </pc:sldLayoutChg>
        <pc:sldLayoutChg chg="del">
          <pc:chgData name="Jenkins NS" userId="8bdba4d2-1367-40cf-ad35-f59b31261896" providerId="ADAL" clId="{AE07D0EE-AA74-4F97-B59C-59B035C1BE78}" dt="2025-02-17T01:12:44.145" v="29" actId="47"/>
          <pc:sldLayoutMkLst>
            <pc:docMk/>
            <pc:sldMasterMk cId="3219974425" sldId="2147483715"/>
            <pc:sldLayoutMk cId="3193596935" sldId="2147483720"/>
          </pc:sldLayoutMkLst>
        </pc:sldLayoutChg>
        <pc:sldLayoutChg chg="del">
          <pc:chgData name="Jenkins NS" userId="8bdba4d2-1367-40cf-ad35-f59b31261896" providerId="ADAL" clId="{AE07D0EE-AA74-4F97-B59C-59B035C1BE78}" dt="2025-02-17T01:12:44.145" v="29" actId="47"/>
          <pc:sldLayoutMkLst>
            <pc:docMk/>
            <pc:sldMasterMk cId="3219974425" sldId="2147483715"/>
            <pc:sldLayoutMk cId="1810877607" sldId="2147483721"/>
          </pc:sldLayoutMkLst>
        </pc:sldLayoutChg>
        <pc:sldLayoutChg chg="del">
          <pc:chgData name="Jenkins NS" userId="8bdba4d2-1367-40cf-ad35-f59b31261896" providerId="ADAL" clId="{AE07D0EE-AA74-4F97-B59C-59B035C1BE78}" dt="2025-02-17T01:12:44.145" v="29" actId="47"/>
          <pc:sldLayoutMkLst>
            <pc:docMk/>
            <pc:sldMasterMk cId="3219974425" sldId="2147483715"/>
            <pc:sldLayoutMk cId="3568937458" sldId="2147483722"/>
          </pc:sldLayoutMkLst>
        </pc:sldLayoutChg>
        <pc:sldLayoutChg chg="del">
          <pc:chgData name="Jenkins NS" userId="8bdba4d2-1367-40cf-ad35-f59b31261896" providerId="ADAL" clId="{AE07D0EE-AA74-4F97-B59C-59B035C1BE78}" dt="2025-02-17T01:12:44.145" v="29" actId="47"/>
          <pc:sldLayoutMkLst>
            <pc:docMk/>
            <pc:sldMasterMk cId="3219974425" sldId="2147483715"/>
            <pc:sldLayoutMk cId="1054562609" sldId="2147483723"/>
          </pc:sldLayoutMkLst>
        </pc:sldLayoutChg>
        <pc:sldLayoutChg chg="del">
          <pc:chgData name="Jenkins NS" userId="8bdba4d2-1367-40cf-ad35-f59b31261896" providerId="ADAL" clId="{AE07D0EE-AA74-4F97-B59C-59B035C1BE78}" dt="2025-02-17T01:12:44.145" v="29" actId="47"/>
          <pc:sldLayoutMkLst>
            <pc:docMk/>
            <pc:sldMasterMk cId="3219974425" sldId="2147483715"/>
            <pc:sldLayoutMk cId="1841827682" sldId="2147483724"/>
          </pc:sldLayoutMkLst>
        </pc:sldLayoutChg>
        <pc:sldLayoutChg chg="del">
          <pc:chgData name="Jenkins NS" userId="8bdba4d2-1367-40cf-ad35-f59b31261896" providerId="ADAL" clId="{AE07D0EE-AA74-4F97-B59C-59B035C1BE78}" dt="2025-02-17T01:12:44.145" v="29" actId="47"/>
          <pc:sldLayoutMkLst>
            <pc:docMk/>
            <pc:sldMasterMk cId="3219974425" sldId="2147483715"/>
            <pc:sldLayoutMk cId="1270272188" sldId="2147483725"/>
          </pc:sldLayoutMkLst>
        </pc:sldLayoutChg>
        <pc:sldLayoutChg chg="del">
          <pc:chgData name="Jenkins NS" userId="8bdba4d2-1367-40cf-ad35-f59b31261896" providerId="ADAL" clId="{AE07D0EE-AA74-4F97-B59C-59B035C1BE78}" dt="2025-02-17T01:12:44.145" v="29" actId="47"/>
          <pc:sldLayoutMkLst>
            <pc:docMk/>
            <pc:sldMasterMk cId="3219974425" sldId="2147483715"/>
            <pc:sldLayoutMk cId="2410738640" sldId="2147483726"/>
          </pc:sldLayoutMkLst>
        </pc:sldLayoutChg>
        <pc:sldLayoutChg chg="del">
          <pc:chgData name="Jenkins NS" userId="8bdba4d2-1367-40cf-ad35-f59b31261896" providerId="ADAL" clId="{AE07D0EE-AA74-4F97-B59C-59B035C1BE78}" dt="2025-02-17T01:12:44.145" v="29" actId="47"/>
          <pc:sldLayoutMkLst>
            <pc:docMk/>
            <pc:sldMasterMk cId="3219974425" sldId="2147483715"/>
            <pc:sldLayoutMk cId="1676676560" sldId="2147483727"/>
          </pc:sldLayoutMkLst>
        </pc:sldLayoutChg>
        <pc:sldLayoutChg chg="del">
          <pc:chgData name="Jenkins NS" userId="8bdba4d2-1367-40cf-ad35-f59b31261896" providerId="ADAL" clId="{AE07D0EE-AA74-4F97-B59C-59B035C1BE78}" dt="2025-02-17T01:12:44.145" v="29" actId="47"/>
          <pc:sldLayoutMkLst>
            <pc:docMk/>
            <pc:sldMasterMk cId="3219974425" sldId="2147483715"/>
            <pc:sldLayoutMk cId="1829583880" sldId="2147483728"/>
          </pc:sldLayoutMkLst>
        </pc:sldLayoutChg>
        <pc:sldLayoutChg chg="del">
          <pc:chgData name="Jenkins NS" userId="8bdba4d2-1367-40cf-ad35-f59b31261896" providerId="ADAL" clId="{AE07D0EE-AA74-4F97-B59C-59B035C1BE78}" dt="2025-02-17T01:12:44.145" v="29" actId="47"/>
          <pc:sldLayoutMkLst>
            <pc:docMk/>
            <pc:sldMasterMk cId="3219974425" sldId="2147483715"/>
            <pc:sldLayoutMk cId="2357843138" sldId="2147483729"/>
          </pc:sldLayoutMkLst>
        </pc:sldLayoutChg>
        <pc:sldLayoutChg chg="del">
          <pc:chgData name="Jenkins NS" userId="8bdba4d2-1367-40cf-ad35-f59b31261896" providerId="ADAL" clId="{AE07D0EE-AA74-4F97-B59C-59B035C1BE78}" dt="2025-02-17T01:12:44.145" v="29" actId="47"/>
          <pc:sldLayoutMkLst>
            <pc:docMk/>
            <pc:sldMasterMk cId="3219974425" sldId="2147483715"/>
            <pc:sldLayoutMk cId="1210917218" sldId="2147483730"/>
          </pc:sldLayoutMkLst>
        </pc:sldLayoutChg>
        <pc:sldLayoutChg chg="del">
          <pc:chgData name="Jenkins NS" userId="8bdba4d2-1367-40cf-ad35-f59b31261896" providerId="ADAL" clId="{AE07D0EE-AA74-4F97-B59C-59B035C1BE78}" dt="2025-02-17T01:12:44.145" v="29" actId="47"/>
          <pc:sldLayoutMkLst>
            <pc:docMk/>
            <pc:sldMasterMk cId="3219974425" sldId="2147483715"/>
            <pc:sldLayoutMk cId="2605081426" sldId="2147483731"/>
          </pc:sldLayoutMkLst>
        </pc:sldLayoutChg>
        <pc:sldLayoutChg chg="del">
          <pc:chgData name="Jenkins NS" userId="8bdba4d2-1367-40cf-ad35-f59b31261896" providerId="ADAL" clId="{AE07D0EE-AA74-4F97-B59C-59B035C1BE78}" dt="2025-02-17T01:12:44.145" v="29" actId="47"/>
          <pc:sldLayoutMkLst>
            <pc:docMk/>
            <pc:sldMasterMk cId="3219974425" sldId="2147483715"/>
            <pc:sldLayoutMk cId="4021408869" sldId="2147483732"/>
          </pc:sldLayoutMkLst>
        </pc:sldLayoutChg>
      </pc:sldMasterChg>
    </pc:docChg>
  </pc:docChgLst>
  <pc:docChgLst>
    <pc:chgData name="Jenkins NS" userId="8bdba4d2-1367-40cf-ad35-f59b31261896" providerId="ADAL" clId="{2A7DCA0D-8A2D-43EB-859A-3DB33111B98A}"/>
    <pc:docChg chg="delSld modSld">
      <pc:chgData name="Jenkins NS" userId="8bdba4d2-1367-40cf-ad35-f59b31261896" providerId="ADAL" clId="{2A7DCA0D-8A2D-43EB-859A-3DB33111B98A}" dt="2025-01-10T08:43:20.096" v="66" actId="20577"/>
      <pc:docMkLst>
        <pc:docMk/>
      </pc:docMkLst>
      <pc:sldChg chg="del">
        <pc:chgData name="Jenkins NS" userId="8bdba4d2-1367-40cf-ad35-f59b31261896" providerId="ADAL" clId="{2A7DCA0D-8A2D-43EB-859A-3DB33111B98A}" dt="2025-01-09T10:49:17.599" v="61" actId="47"/>
        <pc:sldMkLst>
          <pc:docMk/>
          <pc:sldMk cId="2581634055" sldId="11698"/>
        </pc:sldMkLst>
      </pc:sldChg>
      <pc:sldChg chg="modSp mod">
        <pc:chgData name="Jenkins NS" userId="8bdba4d2-1367-40cf-ad35-f59b31261896" providerId="ADAL" clId="{2A7DCA0D-8A2D-43EB-859A-3DB33111B98A}" dt="2025-01-10T08:43:20.096" v="66" actId="20577"/>
        <pc:sldMkLst>
          <pc:docMk/>
          <pc:sldMk cId="3799856807" sldId="2076136503"/>
        </pc:sldMkLst>
      </pc:sldChg>
      <pc:sldChg chg="modSp mod">
        <pc:chgData name="Jenkins NS" userId="8bdba4d2-1367-40cf-ad35-f59b31261896" providerId="ADAL" clId="{2A7DCA0D-8A2D-43EB-859A-3DB33111B98A}" dt="2025-01-09T09:06:10.023" v="60" actId="20577"/>
        <pc:sldMkLst>
          <pc:docMk/>
          <pc:sldMk cId="4136421044" sldId="20761371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17D95-EE74-4680-BEC8-B2EBADA6C1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F788F4C-7AED-4EB6-AD02-931F34CF05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E39EC2-C9AF-48E2-A234-804D16863469}" type="datetimeFigureOut">
              <a:rPr lang="en-GB" smtClean="0"/>
              <a:t>17/02/2025</a:t>
            </a:fld>
            <a:endParaRPr lang="en-GB"/>
          </a:p>
        </p:txBody>
      </p:sp>
      <p:sp>
        <p:nvSpPr>
          <p:cNvPr id="4" name="Footer Placeholder 3">
            <a:extLst>
              <a:ext uri="{FF2B5EF4-FFF2-40B4-BE49-F238E27FC236}">
                <a16:creationId xmlns:a16="http://schemas.microsoft.com/office/drawing/2014/main" id="{CA122B00-27B8-4190-8DCF-CCD6F54F9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8F5DE79-8AC8-4DEA-B0AC-FBBF29E8EA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D711B2-E30F-4B7D-AC1A-DE2202420FCC}" type="slidenum">
              <a:rPr lang="en-GB" smtClean="0"/>
              <a:t>‹#›</a:t>
            </a:fld>
            <a:endParaRPr lang="en-GB"/>
          </a:p>
        </p:txBody>
      </p:sp>
    </p:spTree>
    <p:extLst>
      <p:ext uri="{BB962C8B-B14F-4D97-AF65-F5344CB8AC3E}">
        <p14:creationId xmlns:p14="http://schemas.microsoft.com/office/powerpoint/2010/main" val="28118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7FAAF-A9C3-4A30-B48E-F103E6666FBE}" type="datetimeFigureOut">
              <a:rPr lang="en-GB" smtClean="0"/>
              <a:t>17/02/2025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A407-23FD-4204-83F7-7C93442C7350}" type="slidenum">
              <a:rPr lang="en-GB" smtClean="0"/>
              <a:t>‹#›</a:t>
            </a:fld>
            <a:endParaRPr lang="en-GB"/>
          </a:p>
        </p:txBody>
      </p:sp>
    </p:spTree>
    <p:extLst>
      <p:ext uri="{BB962C8B-B14F-4D97-AF65-F5344CB8AC3E}">
        <p14:creationId xmlns:p14="http://schemas.microsoft.com/office/powerpoint/2010/main" val="122900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Hyperlinks in PowerPoint are active for the attendees if you use PowerPoint Live sharing in Teams.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523ACA-F8B5-4D03-B594-D86FCD31A1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310220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833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7</a:t>
            </a:fld>
            <a:endParaRPr lang="en-GB"/>
          </a:p>
        </p:txBody>
      </p:sp>
    </p:spTree>
    <p:extLst>
      <p:ext uri="{BB962C8B-B14F-4D97-AF65-F5344CB8AC3E}">
        <p14:creationId xmlns:p14="http://schemas.microsoft.com/office/powerpoint/2010/main" val="401705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4473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17-02-2025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396685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17-02-2025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78874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317434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324572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74978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18790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803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657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4911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589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17-02-2025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531566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94503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8416555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Presentation Title Slid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B0E3ACD-7FA1-43FB-92AB-D2FC6B01A2F9}"/>
              </a:ext>
            </a:extLst>
          </p:cNvPr>
          <p:cNvSpPr>
            <a:spLocks noGrp="1"/>
          </p:cNvSpPr>
          <p:nvPr>
            <p:ph type="pic" sz="quarter" idx="10"/>
          </p:nvPr>
        </p:nvSpPr>
        <p:spPr>
          <a:xfrm>
            <a:off x="8619649" y="600075"/>
            <a:ext cx="2139315" cy="2139315"/>
          </a:xfrm>
          <a:prstGeom prst="ellipse">
            <a:avLst/>
          </a:prstGeom>
          <a:ln w="101600">
            <a:solidFill>
              <a:srgbClr val="FF9A00"/>
            </a:solidFill>
          </a:ln>
        </p:spPr>
        <p:txBody>
          <a:bodyPr/>
          <a:lstStyle/>
          <a:p>
            <a:r>
              <a:rPr lang="en-US"/>
              <a:t>Click icon to add picture</a:t>
            </a:r>
          </a:p>
        </p:txBody>
      </p:sp>
      <p:sp>
        <p:nvSpPr>
          <p:cNvPr id="7" name="object 5">
            <a:extLst>
              <a:ext uri="{FF2B5EF4-FFF2-40B4-BE49-F238E27FC236}">
                <a16:creationId xmlns:a16="http://schemas.microsoft.com/office/drawing/2014/main" id="{13310B1C-6FB4-4D3B-B79A-DF315C87F042}"/>
              </a:ext>
            </a:extLst>
          </p:cNvPr>
          <p:cNvSpPr/>
          <p:nvPr userDrawn="1"/>
        </p:nvSpPr>
        <p:spPr>
          <a:xfrm>
            <a:off x="0" y="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002060"/>
          </a:solidFill>
        </p:spPr>
        <p:txBody>
          <a:bodyPr wrap="square" lIns="0" tIns="0" rIns="0" bIns="0" rtlCol="0"/>
          <a:lstStyle/>
          <a:p>
            <a:endParaRPr sz="1400"/>
          </a:p>
        </p:txBody>
      </p:sp>
      <p:sp>
        <p:nvSpPr>
          <p:cNvPr id="29" name="object 6">
            <a:extLst>
              <a:ext uri="{FF2B5EF4-FFF2-40B4-BE49-F238E27FC236}">
                <a16:creationId xmlns:a16="http://schemas.microsoft.com/office/drawing/2014/main" id="{0F9703EA-6FA5-4EAF-B958-DEB960A31108}"/>
              </a:ext>
            </a:extLst>
          </p:cNvPr>
          <p:cNvSpPr txBox="1">
            <a:spLocks noGrp="1"/>
          </p:cNvSpPr>
          <p:nvPr userDrawn="1">
            <p:ph type="title"/>
          </p:nvPr>
        </p:nvSpPr>
        <p:spPr>
          <a:xfrm>
            <a:off x="448319" y="26038"/>
            <a:ext cx="4721861" cy="1243930"/>
          </a:xfrm>
          <a:prstGeom prst="rect">
            <a:avLst/>
          </a:prstGeom>
        </p:spPr>
        <p:txBody>
          <a:bodyPr vert="horz" wrap="square" lIns="0" tIns="12700" rIns="0" bIns="0" rtlCol="0">
            <a:spAutoFit/>
          </a:bodyPr>
          <a:lstStyle>
            <a:lvl1pPr marL="16933">
              <a:lnSpc>
                <a:spcPct val="100000"/>
              </a:lnSpc>
              <a:spcBef>
                <a:spcPts val="133"/>
              </a:spcBef>
              <a:defRPr>
                <a:latin typeface="Segoe UI Semibold" panose="020B0702040204020203" pitchFamily="34" charset="0"/>
                <a:cs typeface="Segoe UI Semibold" panose="020B0702040204020203" pitchFamily="34" charset="0"/>
              </a:defRPr>
            </a:lvl1pPr>
          </a:lstStyle>
          <a:p>
            <a:pPr marL="12700">
              <a:lnSpc>
                <a:spcPct val="100000"/>
              </a:lnSpc>
              <a:spcBef>
                <a:spcPts val="100"/>
              </a:spcBef>
            </a:pPr>
            <a:r>
              <a:rPr lang="en-US" sz="4000" b="1" dirty="0">
                <a:solidFill>
                  <a:schemeClr val="bg1"/>
                </a:solidFill>
              </a:rPr>
              <a:t>Click to edit Master title style</a:t>
            </a:r>
            <a:endParaRPr sz="4000" b="1" dirty="0">
              <a:solidFill>
                <a:schemeClr val="bg1"/>
              </a:solidFill>
            </a:endParaRPr>
          </a:p>
        </p:txBody>
      </p:sp>
      <p:sp>
        <p:nvSpPr>
          <p:cNvPr id="13" name="Text Placeholder 4">
            <a:extLst>
              <a:ext uri="{FF2B5EF4-FFF2-40B4-BE49-F238E27FC236}">
                <a16:creationId xmlns:a16="http://schemas.microsoft.com/office/drawing/2014/main" id="{1B48BA99-E3E0-4FD2-87F4-FACD218F3CCC}"/>
              </a:ext>
            </a:extLst>
          </p:cNvPr>
          <p:cNvSpPr>
            <a:spLocks noGrp="1"/>
          </p:cNvSpPr>
          <p:nvPr>
            <p:ph type="body" sz="quarter" idx="16" hasCustomPrompt="1"/>
          </p:nvPr>
        </p:nvSpPr>
        <p:spPr>
          <a:xfrm>
            <a:off x="448319" y="1595287"/>
            <a:ext cx="7338496" cy="387799"/>
          </a:xfrm>
          <a:noFill/>
        </p:spPr>
        <p:txBody>
          <a:bodyPr wrap="square" lIns="0" tIns="0" rIns="0" bIns="0">
            <a:spAutoFit/>
          </a:bodyPr>
          <a:lstStyle>
            <a:lvl1pPr marL="0" indent="0">
              <a:spcBef>
                <a:spcPts val="0"/>
              </a:spcBef>
              <a:buNone/>
              <a:defRPr lang="en-US" sz="2800" b="1" kern="1200" dirty="0">
                <a:solidFill>
                  <a:schemeClr val="tx1"/>
                </a:solidFill>
                <a:latin typeface="Segoe UI Semibold" panose="020B0702040204020203" pitchFamily="34" charset="0"/>
                <a:ea typeface="+mj-ea"/>
                <a:cs typeface="Segoe UI Semibold" panose="020B0702040204020203" pitchFamily="34" charset="0"/>
              </a:defRPr>
            </a:lvl1pPr>
          </a:lstStyle>
          <a:p>
            <a:pPr lvl="0"/>
            <a:r>
              <a:rPr lang="en-US"/>
              <a:t>Tagline 1</a:t>
            </a:r>
          </a:p>
        </p:txBody>
      </p:sp>
      <p:sp>
        <p:nvSpPr>
          <p:cNvPr id="14" name="Text Placeholder 4">
            <a:extLst>
              <a:ext uri="{FF2B5EF4-FFF2-40B4-BE49-F238E27FC236}">
                <a16:creationId xmlns:a16="http://schemas.microsoft.com/office/drawing/2014/main" id="{9A649B98-6AF6-4537-A44A-3FEDDE425EE8}"/>
              </a:ext>
            </a:extLst>
          </p:cNvPr>
          <p:cNvSpPr>
            <a:spLocks noGrp="1"/>
          </p:cNvSpPr>
          <p:nvPr>
            <p:ph type="body" sz="quarter" idx="17" hasCustomPrompt="1"/>
          </p:nvPr>
        </p:nvSpPr>
        <p:spPr>
          <a:xfrm>
            <a:off x="448319" y="2096499"/>
            <a:ext cx="7338496" cy="332399"/>
          </a:xfrm>
          <a:noFill/>
        </p:spPr>
        <p:txBody>
          <a:bodyPr wrap="square" lIns="0" tIns="0" rIns="0" bIns="0">
            <a:spAutoFit/>
          </a:bodyPr>
          <a:lstStyle>
            <a:lvl1pPr marL="0" indent="0">
              <a:spcBef>
                <a:spcPts val="0"/>
              </a:spcBef>
              <a:buNone/>
              <a:defRPr lang="en-US" sz="2400" b="1" kern="1200" dirty="0">
                <a:solidFill>
                  <a:schemeClr val="tx1">
                    <a:lumMod val="50000"/>
                    <a:lumOff val="50000"/>
                  </a:schemeClr>
                </a:solidFill>
                <a:latin typeface="Segoe UI Semibold" panose="020B0702040204020203" pitchFamily="34" charset="0"/>
                <a:ea typeface="+mj-ea"/>
                <a:cs typeface="Segoe UI Semibold" panose="020B0702040204020203" pitchFamily="34" charset="0"/>
              </a:defRPr>
            </a:lvl1pPr>
          </a:lstStyle>
          <a:p>
            <a:pPr lvl="0"/>
            <a:r>
              <a:rPr lang="en-US"/>
              <a:t>Tagline 2 (Optional)</a:t>
            </a:r>
          </a:p>
        </p:txBody>
      </p:sp>
      <p:sp>
        <p:nvSpPr>
          <p:cNvPr id="15" name="Content Placeholder 2">
            <a:extLst>
              <a:ext uri="{FF2B5EF4-FFF2-40B4-BE49-F238E27FC236}">
                <a16:creationId xmlns:a16="http://schemas.microsoft.com/office/drawing/2014/main" id="{2E6AB9B5-B150-46E6-AC48-31D6424AF280}"/>
              </a:ext>
            </a:extLst>
          </p:cNvPr>
          <p:cNvSpPr>
            <a:spLocks noGrp="1"/>
          </p:cNvSpPr>
          <p:nvPr>
            <p:ph sz="half" idx="1" hasCustomPrompt="1"/>
          </p:nvPr>
        </p:nvSpPr>
        <p:spPr>
          <a:xfrm>
            <a:off x="448322" y="2752079"/>
            <a:ext cx="7342740" cy="3481532"/>
          </a:xfrm>
        </p:spPr>
        <p:txBody>
          <a:bodyPr/>
          <a:lstStyle>
            <a:lvl1pPr marL="0" indent="0">
              <a:buNone/>
              <a:defRPr>
                <a:latin typeface="Segoe UI Semibold" panose="020B0702040204020203" pitchFamily="34" charset="0"/>
                <a:cs typeface="Segoe UI Semibold" panose="020B0702040204020203" pitchFamily="34" charset="0"/>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Speaker Bio</a:t>
            </a:r>
          </a:p>
        </p:txBody>
      </p:sp>
    </p:spTree>
    <p:extLst>
      <p:ext uri="{BB962C8B-B14F-4D97-AF65-F5344CB8AC3E}">
        <p14:creationId xmlns:p14="http://schemas.microsoft.com/office/powerpoint/2010/main" val="27471412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379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646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010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373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960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286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523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17-02-2025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091869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9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25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1452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67216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115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24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3671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5818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94344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8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17-02-2025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72739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0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3951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0087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1533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869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779193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17-02-2025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1506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17-02-2025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7703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17-02-2025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6173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17-02-2025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7113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17-02-2025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6098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17-02-2025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86126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78" r:id="rId18"/>
    <p:sldLayoutId id="2147483679" r:id="rId19"/>
    <p:sldLayoutId id="2147483712" r:id="rId20"/>
    <p:sldLayoutId id="2147483714" r:id="rId21"/>
    <p:sldLayoutId id="214748374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785619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learn.microsoft.com/en-us/power-apps/developer/component-framework/create-custom-controls-using-pc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jpg"/><Relationship Id="rId7" Type="http://schemas.openxmlformats.org/officeDocument/2006/relationships/hyperlink" Target="https://en.wikipedia.org/wiki/JavaScript" TargetMode="External"/><Relationship Id="rId2" Type="http://schemas.openxmlformats.org/officeDocument/2006/relationships/image" Target="../media/image58.jpg"/><Relationship Id="rId1" Type="http://schemas.openxmlformats.org/officeDocument/2006/relationships/slideLayout" Target="../slideLayouts/slideLayout2.xml"/><Relationship Id="rId6" Type="http://schemas.openxmlformats.org/officeDocument/2006/relationships/hyperlink" Target="https://en.wikipedia.org/wiki/Superset" TargetMode="External"/><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pcf.gallery/"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arldesouza.com/install-node-windows/" TargetMode="External"/><Relationship Id="rId2" Type="http://schemas.openxmlformats.org/officeDocument/2006/relationships/hyperlink" Target="https://code.visualstudio.com/download" TargetMode="External"/><Relationship Id="rId1" Type="http://schemas.openxmlformats.org/officeDocument/2006/relationships/slideLayout" Target="../slideLayouts/slideLayout2.xml"/><Relationship Id="rId4" Type="http://schemas.openxmlformats.org/officeDocument/2006/relationships/hyperlink" Target="https://carldesouza.com/how-to-install-the-power-apps-cli/"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www.linkedin.com/in/jenkinsns/" TargetMode="External"/><Relationship Id="rId3" Type="http://schemas.openxmlformats.org/officeDocument/2006/relationships/image" Target="../media/image11.jpe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3.svg"/><Relationship Id="rId2" Type="http://schemas.openxmlformats.org/officeDocument/2006/relationships/notesSlide" Target="../notesSlides/notesSlide2.xml"/><Relationship Id="rId16" Type="http://schemas.openxmlformats.org/officeDocument/2006/relationships/image" Target="../media/image22.png"/><Relationship Id="rId1" Type="http://schemas.openxmlformats.org/officeDocument/2006/relationships/slideLayout" Target="../slideLayouts/slideLayout2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1.jp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hyperlink" Target="https://www.youtube.com/user/jenkinsns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8.jpeg"/><Relationship Id="rId2" Type="http://schemas.openxmlformats.org/officeDocument/2006/relationships/slideLayout" Target="../slideLayouts/slideLayout21.xml"/><Relationship Id="rId1" Type="http://schemas.openxmlformats.org/officeDocument/2006/relationships/tags" Target="../tags/tag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jpg"/><Relationship Id="rId21" Type="http://schemas.openxmlformats.org/officeDocument/2006/relationships/image" Target="../media/image49.jpg"/><Relationship Id="rId7" Type="http://schemas.openxmlformats.org/officeDocument/2006/relationships/image" Target="../media/image35.jpg"/><Relationship Id="rId12" Type="http://schemas.openxmlformats.org/officeDocument/2006/relationships/image" Target="../media/image40.jpg"/><Relationship Id="rId17" Type="http://schemas.openxmlformats.org/officeDocument/2006/relationships/image" Target="../media/image45.png"/><Relationship Id="rId2" Type="http://schemas.openxmlformats.org/officeDocument/2006/relationships/image" Target="../media/image30.png"/><Relationship Id="rId16" Type="http://schemas.openxmlformats.org/officeDocument/2006/relationships/image" Target="../media/image44.jpg"/><Relationship Id="rId20"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jp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jp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jpg"/><Relationship Id="rId14" Type="http://schemas.openxmlformats.org/officeDocument/2006/relationships/image" Target="../media/image42.jpg"/><Relationship Id="rId22" Type="http://schemas.openxmlformats.org/officeDocument/2006/relationships/image" Target="../media/image50.jp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0B63EB-BFEB-0F8E-C70C-97384371B6E4}"/>
              </a:ext>
            </a:extLst>
          </p:cNvPr>
          <p:cNvSpPr/>
          <p:nvPr/>
        </p:nvSpPr>
        <p:spPr>
          <a:xfrm>
            <a:off x="1" y="5256286"/>
            <a:ext cx="12192000" cy="121112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4941393"/>
            <a:ext cx="12192000" cy="1916608"/>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250"/>
              </a:lnSpc>
            </a:pPr>
            <a:r>
              <a:rPr lang="en-US" sz="4800" b="1" i="0" dirty="0">
                <a:solidFill>
                  <a:srgbClr val="242424"/>
                </a:solidFill>
                <a:effectLst/>
                <a:latin typeface="sohne"/>
              </a:rPr>
              <a:t>Power Apps Component Framework (PCF)</a:t>
            </a: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400AF-D066-F452-8182-21A518062484}"/>
              </a:ext>
            </a:extLst>
          </p:cNvPr>
          <p:cNvSpPr>
            <a:spLocks noGrp="1"/>
          </p:cNvSpPr>
          <p:nvPr>
            <p:ph type="title"/>
          </p:nvPr>
        </p:nvSpPr>
        <p:spPr/>
        <p:txBody>
          <a:bodyPr/>
          <a:lstStyle/>
          <a:p>
            <a:r>
              <a:rPr lang="en-US" b="1" i="0" dirty="0">
                <a:solidFill>
                  <a:srgbClr val="242424"/>
                </a:solidFill>
                <a:effectLst/>
                <a:latin typeface="sohne"/>
              </a:rPr>
              <a:t>Introduction to Power Apps Component Framework (PCF)</a:t>
            </a:r>
            <a:endParaRPr lang="en-IN" dirty="0"/>
          </a:p>
        </p:txBody>
      </p:sp>
      <p:pic>
        <p:nvPicPr>
          <p:cNvPr id="1026" name="Picture 2">
            <a:extLst>
              <a:ext uri="{FF2B5EF4-FFF2-40B4-BE49-F238E27FC236}">
                <a16:creationId xmlns:a16="http://schemas.microsoft.com/office/drawing/2014/main" id="{2996ED0D-3CC2-FF10-8605-E179DF51A2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526" y="1612107"/>
            <a:ext cx="2791756" cy="10554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4BE4CC-06B6-6C33-415A-673279154E04}"/>
              </a:ext>
            </a:extLst>
          </p:cNvPr>
          <p:cNvSpPr txBox="1"/>
          <p:nvPr/>
        </p:nvSpPr>
        <p:spPr>
          <a:xfrm>
            <a:off x="782853" y="3158804"/>
            <a:ext cx="9227102" cy="1660455"/>
          </a:xfrm>
          <a:prstGeom prst="rect">
            <a:avLst/>
          </a:prstGeom>
          <a:noFill/>
        </p:spPr>
        <p:txBody>
          <a:bodyPr wrap="square">
            <a:spAutoFit/>
          </a:bodyPr>
          <a:lstStyle/>
          <a:p>
            <a:pPr algn="just">
              <a:lnSpc>
                <a:spcPct val="130000"/>
              </a:lnSpc>
            </a:pPr>
            <a:r>
              <a:rPr lang="en-US" sz="2000" b="0" i="0" dirty="0">
                <a:solidFill>
                  <a:srgbClr val="242424"/>
                </a:solidFill>
                <a:effectLst/>
                <a:latin typeface="source-serif-pro"/>
              </a:rPr>
              <a:t>The </a:t>
            </a:r>
            <a:r>
              <a:rPr lang="en-US" sz="2000" b="1" i="0" dirty="0">
                <a:solidFill>
                  <a:srgbClr val="242424"/>
                </a:solidFill>
                <a:effectLst/>
                <a:latin typeface="source-serif-pro"/>
              </a:rPr>
              <a:t>Power Apps Component Framework (PCF)</a:t>
            </a:r>
            <a:r>
              <a:rPr lang="en-US" sz="2000" b="0" i="0" dirty="0">
                <a:solidFill>
                  <a:srgbClr val="242424"/>
                </a:solidFill>
                <a:effectLst/>
                <a:latin typeface="source-serif-pro"/>
              </a:rPr>
              <a:t> is a powerful tool for developers to create highly customizable and interactive components that extend the capabilities of Power Apps beyond standard, out-of-the-box controls. It offers a way to integrate advanced functionalities and interactions using modern web development tools.</a:t>
            </a:r>
            <a:endParaRPr lang="en-IN" sz="2000" dirty="0"/>
          </a:p>
        </p:txBody>
      </p:sp>
    </p:spTree>
    <p:extLst>
      <p:ext uri="{BB962C8B-B14F-4D97-AF65-F5344CB8AC3E}">
        <p14:creationId xmlns:p14="http://schemas.microsoft.com/office/powerpoint/2010/main" val="3630322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6692B-C430-61BB-538A-30348B2D5100}"/>
              </a:ext>
            </a:extLst>
          </p:cNvPr>
          <p:cNvSpPr>
            <a:spLocks noGrp="1"/>
          </p:cNvSpPr>
          <p:nvPr>
            <p:ph type="title"/>
          </p:nvPr>
        </p:nvSpPr>
        <p:spPr/>
        <p:txBody>
          <a:bodyPr/>
          <a:lstStyle/>
          <a:p>
            <a:r>
              <a:rPr lang="en-IN" b="1" i="0" dirty="0">
                <a:solidFill>
                  <a:srgbClr val="242424"/>
                </a:solidFill>
                <a:effectLst/>
                <a:latin typeface="sohne"/>
              </a:rPr>
              <a:t>Why Use PCF?</a:t>
            </a:r>
            <a:endParaRPr lang="en-IN" dirty="0"/>
          </a:p>
        </p:txBody>
      </p:sp>
      <p:sp>
        <p:nvSpPr>
          <p:cNvPr id="4" name="TextBox 3">
            <a:extLst>
              <a:ext uri="{FF2B5EF4-FFF2-40B4-BE49-F238E27FC236}">
                <a16:creationId xmlns:a16="http://schemas.microsoft.com/office/drawing/2014/main" id="{A0E9A7E0-AFEE-71A9-0F94-B04A381CA380}"/>
              </a:ext>
            </a:extLst>
          </p:cNvPr>
          <p:cNvSpPr txBox="1"/>
          <p:nvPr/>
        </p:nvSpPr>
        <p:spPr>
          <a:xfrm>
            <a:off x="546100" y="1120880"/>
            <a:ext cx="7060045" cy="5355953"/>
          </a:xfrm>
          <a:prstGeom prst="rect">
            <a:avLst/>
          </a:prstGeom>
          <a:noFill/>
        </p:spPr>
        <p:txBody>
          <a:bodyPr wrap="square">
            <a:spAutoFit/>
          </a:bodyPr>
          <a:lstStyle/>
          <a:p>
            <a:pPr algn="l">
              <a:lnSpc>
                <a:spcPct val="130000"/>
              </a:lnSpc>
            </a:pPr>
            <a:r>
              <a:rPr lang="en-US" b="0" i="0" dirty="0">
                <a:solidFill>
                  <a:srgbClr val="242424"/>
                </a:solidFill>
                <a:effectLst/>
                <a:latin typeface="source-serif-pro"/>
              </a:rPr>
              <a:t>Standard Power Apps controls are great for basic scenarios, but they can sometimes lack the flexibility needed for complex business requirements. PCF addresses these limitations by enabling developers to:</a:t>
            </a:r>
          </a:p>
          <a:p>
            <a:pPr algn="l">
              <a:lnSpc>
                <a:spcPct val="130000"/>
              </a:lnSpc>
            </a:pPr>
            <a:endParaRPr lang="en-US" b="0" i="0" dirty="0">
              <a:solidFill>
                <a:srgbClr val="242424"/>
              </a:solidFill>
              <a:effectLst/>
              <a:latin typeface="source-serif-pro"/>
            </a:endParaRPr>
          </a:p>
          <a:p>
            <a:pPr marL="285750" indent="-285750" algn="l">
              <a:lnSpc>
                <a:spcPct val="130000"/>
              </a:lnSpc>
              <a:buFont typeface="Wingdings" panose="05000000000000000000" pitchFamily="2" charset="2"/>
              <a:buChar char="§"/>
            </a:pPr>
            <a:r>
              <a:rPr lang="en-US" b="0" i="0" dirty="0">
                <a:solidFill>
                  <a:srgbClr val="242424"/>
                </a:solidFill>
                <a:effectLst/>
                <a:latin typeface="source-serif-pro"/>
              </a:rPr>
              <a:t>Build controls with advanced UI/UX interactions.</a:t>
            </a:r>
          </a:p>
          <a:p>
            <a:pPr marL="285750" indent="-285750" algn="l">
              <a:lnSpc>
                <a:spcPct val="130000"/>
              </a:lnSpc>
              <a:buFont typeface="Wingdings" panose="05000000000000000000" pitchFamily="2" charset="2"/>
              <a:buChar char="§"/>
            </a:pPr>
            <a:r>
              <a:rPr lang="en-US" b="0" i="0" dirty="0">
                <a:solidFill>
                  <a:srgbClr val="242424"/>
                </a:solidFill>
                <a:effectLst/>
                <a:latin typeface="source-serif-pro"/>
              </a:rPr>
              <a:t>Integrate external data sources and APIs seamlessly.</a:t>
            </a:r>
          </a:p>
          <a:p>
            <a:pPr marL="285750" indent="-285750" algn="l">
              <a:lnSpc>
                <a:spcPct val="130000"/>
              </a:lnSpc>
              <a:buFont typeface="Wingdings" panose="05000000000000000000" pitchFamily="2" charset="2"/>
              <a:buChar char="§"/>
            </a:pPr>
            <a:r>
              <a:rPr lang="en-US" b="0" i="0" dirty="0">
                <a:solidFill>
                  <a:srgbClr val="242424"/>
                </a:solidFill>
                <a:effectLst/>
                <a:latin typeface="source-serif-pro"/>
              </a:rPr>
              <a:t>Provide a consistent, reusable experience across multiple apps.</a:t>
            </a:r>
          </a:p>
          <a:p>
            <a:pPr marL="473275" indent="-456342">
              <a:spcBef>
                <a:spcPts val="567"/>
              </a:spcBef>
              <a:buFont typeface="Wingdings" panose="05000000000000000000" pitchFamily="2" charset="2"/>
              <a:buChar char="§"/>
              <a:tabLst>
                <a:tab pos="473275" algn="l"/>
              </a:tabLst>
            </a:pPr>
            <a:r>
              <a:rPr lang="en-US" dirty="0">
                <a:solidFill>
                  <a:srgbClr val="242424"/>
                </a:solidFill>
                <a:latin typeface="source-serif-pro"/>
              </a:rPr>
              <a:t>Reusable &amp; configurable</a:t>
            </a:r>
          </a:p>
          <a:p>
            <a:pPr marL="759871" indent="-285750">
              <a:spcBef>
                <a:spcPts val="440"/>
              </a:spcBef>
              <a:buFont typeface="Wingdings" panose="05000000000000000000" pitchFamily="2" charset="2"/>
              <a:buChar char="§"/>
            </a:pPr>
            <a:r>
              <a:rPr lang="en-US" dirty="0">
                <a:solidFill>
                  <a:srgbClr val="242424"/>
                </a:solidFill>
                <a:latin typeface="source-serif-pro"/>
              </a:rPr>
              <a:t>(properties/values/configuration)</a:t>
            </a:r>
          </a:p>
          <a:p>
            <a:pPr marL="473275" indent="-456342">
              <a:spcBef>
                <a:spcPts val="427"/>
              </a:spcBef>
              <a:buFont typeface="Wingdings" panose="05000000000000000000" pitchFamily="2" charset="2"/>
              <a:buChar char="§"/>
              <a:tabLst>
                <a:tab pos="473275" algn="l"/>
              </a:tabLst>
            </a:pPr>
            <a:r>
              <a:rPr lang="en-US" dirty="0">
                <a:solidFill>
                  <a:srgbClr val="242424"/>
                </a:solidFill>
                <a:latin typeface="source-serif-pro"/>
              </a:rPr>
              <a:t>Solution-Aware</a:t>
            </a:r>
          </a:p>
          <a:p>
            <a:pPr marL="473275" indent="-456342">
              <a:spcBef>
                <a:spcPts val="433"/>
              </a:spcBef>
              <a:buFont typeface="Wingdings" panose="05000000000000000000" pitchFamily="2" charset="2"/>
              <a:buChar char="§"/>
              <a:tabLst>
                <a:tab pos="473275" algn="l"/>
              </a:tabLst>
            </a:pPr>
            <a:r>
              <a:rPr lang="en-US" dirty="0">
                <a:solidFill>
                  <a:srgbClr val="242424"/>
                </a:solidFill>
                <a:latin typeface="source-serif-pro"/>
              </a:rPr>
              <a:t>No </a:t>
            </a:r>
            <a:r>
              <a:rPr lang="en-US" dirty="0" err="1">
                <a:solidFill>
                  <a:srgbClr val="242424"/>
                </a:solidFill>
                <a:latin typeface="source-serif-pro"/>
              </a:rPr>
              <a:t>iframes</a:t>
            </a:r>
            <a:r>
              <a:rPr lang="en-US" dirty="0">
                <a:solidFill>
                  <a:srgbClr val="242424"/>
                </a:solidFill>
                <a:latin typeface="source-serif-pro"/>
              </a:rPr>
              <a:t> anymore, no additional</a:t>
            </a:r>
          </a:p>
          <a:p>
            <a:pPr marL="759871" marR="613818" indent="-285750">
              <a:lnSpc>
                <a:spcPct val="114999"/>
              </a:lnSpc>
              <a:spcBef>
                <a:spcPts val="7"/>
              </a:spcBef>
              <a:buFont typeface="Wingdings" panose="05000000000000000000" pitchFamily="2" charset="2"/>
              <a:buChar char="§"/>
            </a:pPr>
            <a:r>
              <a:rPr lang="en-US" dirty="0">
                <a:solidFill>
                  <a:srgbClr val="242424"/>
                </a:solidFill>
                <a:latin typeface="source-serif-pro"/>
              </a:rPr>
              <a:t>form scripts to control the </a:t>
            </a:r>
            <a:r>
              <a:rPr lang="en-US" dirty="0" err="1">
                <a:solidFill>
                  <a:srgbClr val="242424"/>
                </a:solidFill>
                <a:latin typeface="source-serif-pro"/>
              </a:rPr>
              <a:t>iframe</a:t>
            </a:r>
            <a:r>
              <a:rPr lang="en-US" dirty="0">
                <a:solidFill>
                  <a:srgbClr val="242424"/>
                </a:solidFill>
                <a:latin typeface="source-serif-pro"/>
              </a:rPr>
              <a:t>, much less related “plumbing”</a:t>
            </a:r>
          </a:p>
          <a:p>
            <a:pPr marL="474121" marR="6773" indent="-457189">
              <a:lnSpc>
                <a:spcPts val="3320"/>
              </a:lnSpc>
              <a:spcBef>
                <a:spcPts val="120"/>
              </a:spcBef>
              <a:buFont typeface="Wingdings" panose="05000000000000000000" pitchFamily="2" charset="2"/>
              <a:buChar char="§"/>
              <a:tabLst>
                <a:tab pos="474121" algn="l"/>
              </a:tabLst>
            </a:pPr>
            <a:r>
              <a:rPr lang="en-US" dirty="0">
                <a:solidFill>
                  <a:srgbClr val="242424"/>
                </a:solidFill>
                <a:latin typeface="source-serif-pro"/>
              </a:rPr>
              <a:t>Can be developed by developers and easily re-used by makers</a:t>
            </a:r>
          </a:p>
          <a:p>
            <a:pPr marL="285750" indent="-285750" algn="l">
              <a:lnSpc>
                <a:spcPct val="130000"/>
              </a:lnSpc>
              <a:buFont typeface="Wingdings" panose="05000000000000000000" pitchFamily="2" charset="2"/>
              <a:buChar char="§"/>
            </a:pPr>
            <a:endParaRPr lang="en-US" b="0" i="0" dirty="0">
              <a:solidFill>
                <a:srgbClr val="242424"/>
              </a:solidFill>
              <a:effectLst/>
              <a:latin typeface="source-serif-pro"/>
            </a:endParaRPr>
          </a:p>
        </p:txBody>
      </p:sp>
      <p:pic>
        <p:nvPicPr>
          <p:cNvPr id="5" name="object 4">
            <a:extLst>
              <a:ext uri="{FF2B5EF4-FFF2-40B4-BE49-F238E27FC236}">
                <a16:creationId xmlns:a16="http://schemas.microsoft.com/office/drawing/2014/main" id="{7B1D6CF8-22E2-F0FA-77E8-F05D89B5BE6D}"/>
              </a:ext>
            </a:extLst>
          </p:cNvPr>
          <p:cNvPicPr/>
          <p:nvPr/>
        </p:nvPicPr>
        <p:blipFill>
          <a:blip r:embed="rId2" cstate="print"/>
          <a:stretch>
            <a:fillRect/>
          </a:stretch>
        </p:blipFill>
        <p:spPr>
          <a:xfrm>
            <a:off x="7882397" y="1188360"/>
            <a:ext cx="3976115" cy="3656076"/>
          </a:xfrm>
          <a:prstGeom prst="rect">
            <a:avLst/>
          </a:prstGeom>
        </p:spPr>
      </p:pic>
    </p:spTree>
    <p:extLst>
      <p:ext uri="{BB962C8B-B14F-4D97-AF65-F5344CB8AC3E}">
        <p14:creationId xmlns:p14="http://schemas.microsoft.com/office/powerpoint/2010/main" val="2721002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0734" y="641214"/>
            <a:ext cx="6104001" cy="693353"/>
          </a:xfrm>
          <a:prstGeom prst="rect">
            <a:avLst/>
          </a:prstGeom>
        </p:spPr>
        <p:txBody>
          <a:bodyPr vert="horz" wrap="square" lIns="0" tIns="16087" rIns="0" bIns="0" rtlCol="0" anchor="ctr">
            <a:spAutoFit/>
          </a:bodyPr>
          <a:lstStyle/>
          <a:p>
            <a:pPr marL="16933">
              <a:lnSpc>
                <a:spcPct val="100000"/>
              </a:lnSpc>
              <a:spcBef>
                <a:spcPts val="127"/>
              </a:spcBef>
            </a:pPr>
            <a:r>
              <a:rPr lang="en-US" b="1" dirty="0"/>
              <a:t>A</a:t>
            </a:r>
            <a:r>
              <a:rPr lang="en-US" b="1" spc="-60" dirty="0"/>
              <a:t> </a:t>
            </a:r>
            <a:r>
              <a:rPr lang="en-US" b="1" dirty="0"/>
              <a:t>few</a:t>
            </a:r>
            <a:r>
              <a:rPr lang="en-US" b="1" spc="-53" dirty="0"/>
              <a:t> </a:t>
            </a:r>
            <a:r>
              <a:rPr lang="en-US" b="1" dirty="0"/>
              <a:t>things</a:t>
            </a:r>
            <a:r>
              <a:rPr lang="en-US" b="1" spc="-53" dirty="0"/>
              <a:t> </a:t>
            </a:r>
            <a:r>
              <a:rPr lang="en-US" b="1" dirty="0"/>
              <a:t>to</a:t>
            </a:r>
            <a:r>
              <a:rPr lang="en-US" b="1" spc="-53" dirty="0"/>
              <a:t> </a:t>
            </a:r>
            <a:r>
              <a:rPr lang="en-US" b="1" spc="-13" dirty="0"/>
              <a:t>consider</a:t>
            </a:r>
          </a:p>
        </p:txBody>
      </p:sp>
      <p:sp>
        <p:nvSpPr>
          <p:cNvPr id="3" name="object 3"/>
          <p:cNvSpPr txBox="1"/>
          <p:nvPr/>
        </p:nvSpPr>
        <p:spPr>
          <a:xfrm>
            <a:off x="520733" y="1649747"/>
            <a:ext cx="2545080" cy="305276"/>
          </a:xfrm>
          <a:prstGeom prst="rect">
            <a:avLst/>
          </a:prstGeom>
        </p:spPr>
        <p:txBody>
          <a:bodyPr vert="horz" wrap="square" lIns="0" tIns="17780" rIns="0" bIns="0" rtlCol="0">
            <a:spAutoFit/>
          </a:bodyPr>
          <a:lstStyle/>
          <a:p>
            <a:pPr marL="16933">
              <a:spcBef>
                <a:spcPts val="140"/>
              </a:spcBef>
            </a:pPr>
            <a:r>
              <a:rPr sz="1867" b="1" dirty="0">
                <a:solidFill>
                  <a:srgbClr val="585858"/>
                </a:solidFill>
                <a:latin typeface="Arial"/>
                <a:cs typeface="Arial"/>
              </a:rPr>
              <a:t>If</a:t>
            </a:r>
            <a:r>
              <a:rPr sz="1867" b="1" spc="-47" dirty="0">
                <a:solidFill>
                  <a:srgbClr val="585858"/>
                </a:solidFill>
                <a:latin typeface="Arial"/>
                <a:cs typeface="Arial"/>
              </a:rPr>
              <a:t> </a:t>
            </a:r>
            <a:r>
              <a:rPr sz="1867" b="1" dirty="0">
                <a:solidFill>
                  <a:srgbClr val="585858"/>
                </a:solidFill>
                <a:latin typeface="Arial"/>
                <a:cs typeface="Arial"/>
              </a:rPr>
              <a:t>you</a:t>
            </a:r>
            <a:r>
              <a:rPr sz="1867" b="1" spc="20" dirty="0">
                <a:solidFill>
                  <a:srgbClr val="585858"/>
                </a:solidFill>
                <a:latin typeface="Arial"/>
                <a:cs typeface="Arial"/>
              </a:rPr>
              <a:t> </a:t>
            </a:r>
            <a:r>
              <a:rPr sz="1867" b="1" dirty="0">
                <a:solidFill>
                  <a:srgbClr val="585858"/>
                </a:solidFill>
                <a:latin typeface="Arial"/>
                <a:cs typeface="Arial"/>
              </a:rPr>
              <a:t>are</a:t>
            </a:r>
            <a:r>
              <a:rPr sz="1867" b="1" spc="-47" dirty="0">
                <a:solidFill>
                  <a:srgbClr val="585858"/>
                </a:solidFill>
                <a:latin typeface="Arial"/>
                <a:cs typeface="Arial"/>
              </a:rPr>
              <a:t> </a:t>
            </a:r>
            <a:r>
              <a:rPr sz="1867" b="1" dirty="0">
                <a:solidFill>
                  <a:srgbClr val="585858"/>
                </a:solidFill>
                <a:latin typeface="Arial"/>
                <a:cs typeface="Arial"/>
              </a:rPr>
              <a:t>a</a:t>
            </a:r>
            <a:r>
              <a:rPr sz="1867" b="1" spc="-27" dirty="0">
                <a:solidFill>
                  <a:srgbClr val="585858"/>
                </a:solidFill>
                <a:latin typeface="Arial"/>
                <a:cs typeface="Arial"/>
              </a:rPr>
              <a:t> </a:t>
            </a:r>
            <a:r>
              <a:rPr sz="1867" b="1" spc="-13" dirty="0">
                <a:solidFill>
                  <a:srgbClr val="585858"/>
                </a:solidFill>
                <a:latin typeface="Arial"/>
                <a:cs typeface="Arial"/>
              </a:rPr>
              <a:t>developer:</a:t>
            </a:r>
            <a:endParaRPr sz="1867">
              <a:latin typeface="Arial"/>
              <a:cs typeface="Arial"/>
            </a:endParaRPr>
          </a:p>
        </p:txBody>
      </p:sp>
      <p:sp>
        <p:nvSpPr>
          <p:cNvPr id="4" name="object 4"/>
          <p:cNvSpPr txBox="1"/>
          <p:nvPr/>
        </p:nvSpPr>
        <p:spPr>
          <a:xfrm>
            <a:off x="707677" y="2206040"/>
            <a:ext cx="3706707" cy="1962246"/>
          </a:xfrm>
          <a:prstGeom prst="rect">
            <a:avLst/>
          </a:prstGeom>
        </p:spPr>
        <p:txBody>
          <a:bodyPr vert="horz" wrap="square" lIns="0" tIns="16933" rIns="0" bIns="0" rtlCol="0">
            <a:spAutoFit/>
          </a:bodyPr>
          <a:lstStyle/>
          <a:p>
            <a:pPr marL="439409" marR="143082" indent="-423323">
              <a:lnSpc>
                <a:spcPct val="114999"/>
              </a:lnSpc>
              <a:spcBef>
                <a:spcPts val="133"/>
              </a:spcBef>
              <a:buChar char="●"/>
              <a:tabLst>
                <a:tab pos="439409" algn="l"/>
              </a:tabLst>
            </a:pPr>
            <a:r>
              <a:rPr lang="en-US" sz="1867">
                <a:solidFill>
                  <a:srgbClr val="585858"/>
                </a:solidFill>
                <a:latin typeface="Arial MT"/>
                <a:cs typeface="Arial MT"/>
              </a:rPr>
              <a:t>It’s</a:t>
            </a:r>
            <a:r>
              <a:rPr lang="en-US" sz="1867" spc="-53">
                <a:solidFill>
                  <a:srgbClr val="585858"/>
                </a:solidFill>
                <a:latin typeface="Arial MT"/>
                <a:cs typeface="Arial MT"/>
              </a:rPr>
              <a:t> </a:t>
            </a:r>
            <a:r>
              <a:rPr lang="en-US" sz="1867">
                <a:solidFill>
                  <a:srgbClr val="585858"/>
                </a:solidFill>
                <a:latin typeface="Arial MT"/>
                <a:cs typeface="Arial MT"/>
              </a:rPr>
              <a:t>a</a:t>
            </a:r>
            <a:r>
              <a:rPr lang="en-US" sz="1867" spc="-27">
                <a:solidFill>
                  <a:srgbClr val="585858"/>
                </a:solidFill>
                <a:latin typeface="Arial MT"/>
                <a:cs typeface="Arial MT"/>
              </a:rPr>
              <a:t> </a:t>
            </a:r>
            <a:r>
              <a:rPr lang="en-US" sz="1867">
                <a:solidFill>
                  <a:srgbClr val="585858"/>
                </a:solidFill>
                <a:latin typeface="Arial MT"/>
                <a:cs typeface="Arial MT"/>
              </a:rPr>
              <a:t>great</a:t>
            </a:r>
            <a:r>
              <a:rPr lang="en-US" sz="1867" spc="-53">
                <a:solidFill>
                  <a:srgbClr val="585858"/>
                </a:solidFill>
                <a:latin typeface="Arial MT"/>
                <a:cs typeface="Arial MT"/>
              </a:rPr>
              <a:t> </a:t>
            </a:r>
            <a:r>
              <a:rPr lang="en-US" sz="1867">
                <a:solidFill>
                  <a:srgbClr val="585858"/>
                </a:solidFill>
                <a:latin typeface="Arial MT"/>
                <a:cs typeface="Arial MT"/>
              </a:rPr>
              <a:t>new</a:t>
            </a:r>
            <a:r>
              <a:rPr lang="en-US" sz="1867" spc="-33">
                <a:solidFill>
                  <a:srgbClr val="585858"/>
                </a:solidFill>
                <a:latin typeface="Arial MT"/>
                <a:cs typeface="Arial MT"/>
              </a:rPr>
              <a:t> </a:t>
            </a:r>
            <a:r>
              <a:rPr lang="en-US" sz="1867">
                <a:solidFill>
                  <a:srgbClr val="585858"/>
                </a:solidFill>
                <a:latin typeface="Arial MT"/>
                <a:cs typeface="Arial MT"/>
              </a:rPr>
              <a:t>framework</a:t>
            </a:r>
            <a:r>
              <a:rPr lang="en-US" sz="1867" spc="-47">
                <a:solidFill>
                  <a:srgbClr val="585858"/>
                </a:solidFill>
                <a:latin typeface="Arial MT"/>
                <a:cs typeface="Arial MT"/>
              </a:rPr>
              <a:t> </a:t>
            </a:r>
            <a:r>
              <a:rPr lang="en-US" sz="1867" spc="-33">
                <a:solidFill>
                  <a:srgbClr val="585858"/>
                </a:solidFill>
                <a:latin typeface="Arial MT"/>
                <a:cs typeface="Arial MT"/>
              </a:rPr>
              <a:t>for </a:t>
            </a:r>
            <a:r>
              <a:rPr lang="en-US" sz="1867" spc="-13">
                <a:solidFill>
                  <a:srgbClr val="585858"/>
                </a:solidFill>
                <a:latin typeface="Arial MT"/>
                <a:cs typeface="Arial MT"/>
              </a:rPr>
              <a:t>developers</a:t>
            </a:r>
            <a:endParaRPr lang="en-US" sz="1867">
              <a:latin typeface="Arial MT"/>
              <a:cs typeface="Arial MT"/>
            </a:endParaRPr>
          </a:p>
          <a:p>
            <a:pPr marL="439409" indent="-422476">
              <a:spcBef>
                <a:spcPts val="333"/>
              </a:spcBef>
              <a:buChar char="●"/>
              <a:tabLst>
                <a:tab pos="439409" algn="l"/>
              </a:tabLst>
            </a:pPr>
            <a:r>
              <a:rPr lang="en-US" sz="1867">
                <a:solidFill>
                  <a:srgbClr val="585858"/>
                </a:solidFill>
                <a:latin typeface="Arial MT"/>
                <a:cs typeface="Arial MT"/>
              </a:rPr>
              <a:t>There</a:t>
            </a:r>
            <a:r>
              <a:rPr lang="en-US" sz="1867" spc="-67">
                <a:solidFill>
                  <a:srgbClr val="585858"/>
                </a:solidFill>
                <a:latin typeface="Arial MT"/>
                <a:cs typeface="Arial MT"/>
              </a:rPr>
              <a:t> </a:t>
            </a:r>
            <a:r>
              <a:rPr lang="en-US" sz="1867">
                <a:solidFill>
                  <a:srgbClr val="585858"/>
                </a:solidFill>
                <a:latin typeface="Arial MT"/>
                <a:cs typeface="Arial MT"/>
              </a:rPr>
              <a:t>are</a:t>
            </a:r>
            <a:r>
              <a:rPr lang="en-US" sz="1867" spc="-47">
                <a:solidFill>
                  <a:srgbClr val="585858"/>
                </a:solidFill>
                <a:latin typeface="Arial MT"/>
                <a:cs typeface="Arial MT"/>
              </a:rPr>
              <a:t> </a:t>
            </a:r>
            <a:r>
              <a:rPr lang="en-US" sz="1867">
                <a:solidFill>
                  <a:srgbClr val="585858"/>
                </a:solidFill>
                <a:latin typeface="Arial MT"/>
                <a:cs typeface="Arial MT"/>
              </a:rPr>
              <a:t>no</a:t>
            </a:r>
            <a:r>
              <a:rPr lang="en-US" sz="1867" spc="-27">
                <a:solidFill>
                  <a:srgbClr val="585858"/>
                </a:solidFill>
                <a:latin typeface="Arial MT"/>
                <a:cs typeface="Arial MT"/>
              </a:rPr>
              <a:t> </a:t>
            </a:r>
            <a:r>
              <a:rPr lang="en-US" sz="1867" spc="-13">
                <a:solidFill>
                  <a:srgbClr val="585858"/>
                </a:solidFill>
                <a:latin typeface="Arial MT"/>
                <a:cs typeface="Arial MT"/>
              </a:rPr>
              <a:t>iframes</a:t>
            </a:r>
            <a:endParaRPr lang="en-US" sz="1867">
              <a:latin typeface="Arial MT"/>
              <a:cs typeface="Arial MT"/>
            </a:endParaRPr>
          </a:p>
          <a:p>
            <a:pPr marL="439409" indent="-422476">
              <a:spcBef>
                <a:spcPts val="333"/>
              </a:spcBef>
              <a:buChar char="●"/>
              <a:tabLst>
                <a:tab pos="439409" algn="l"/>
              </a:tabLst>
            </a:pPr>
            <a:r>
              <a:rPr lang="en-US" sz="1867">
                <a:solidFill>
                  <a:srgbClr val="585858"/>
                </a:solidFill>
                <a:latin typeface="Arial MT"/>
                <a:cs typeface="Arial MT"/>
              </a:rPr>
              <a:t>Typescript</a:t>
            </a:r>
            <a:r>
              <a:rPr lang="en-US" sz="1867" spc="-60">
                <a:solidFill>
                  <a:srgbClr val="585858"/>
                </a:solidFill>
                <a:latin typeface="Arial MT"/>
                <a:cs typeface="Arial MT"/>
              </a:rPr>
              <a:t> </a:t>
            </a:r>
            <a:r>
              <a:rPr lang="en-US" sz="1867">
                <a:solidFill>
                  <a:srgbClr val="585858"/>
                </a:solidFill>
                <a:latin typeface="Arial MT"/>
                <a:cs typeface="Arial MT"/>
              </a:rPr>
              <a:t>is</a:t>
            </a:r>
            <a:r>
              <a:rPr lang="en-US" sz="1867" spc="-33">
                <a:solidFill>
                  <a:srgbClr val="585858"/>
                </a:solidFill>
                <a:latin typeface="Arial MT"/>
                <a:cs typeface="Arial MT"/>
              </a:rPr>
              <a:t> </a:t>
            </a:r>
            <a:r>
              <a:rPr lang="en-US" sz="1867" spc="-13">
                <a:solidFill>
                  <a:srgbClr val="585858"/>
                </a:solidFill>
                <a:latin typeface="Arial MT"/>
                <a:cs typeface="Arial MT"/>
              </a:rPr>
              <a:t>enforced</a:t>
            </a:r>
            <a:endParaRPr lang="en-US" sz="1867">
              <a:latin typeface="Arial MT"/>
              <a:cs typeface="Arial MT"/>
            </a:endParaRPr>
          </a:p>
          <a:p>
            <a:pPr marL="439409" marR="6773" indent="-423323">
              <a:lnSpc>
                <a:spcPct val="114999"/>
              </a:lnSpc>
              <a:spcBef>
                <a:spcPts val="7"/>
              </a:spcBef>
              <a:buChar char="●"/>
              <a:tabLst>
                <a:tab pos="439409" algn="l"/>
              </a:tabLst>
            </a:pPr>
            <a:r>
              <a:rPr lang="en-US" sz="1867">
                <a:solidFill>
                  <a:srgbClr val="585858"/>
                </a:solidFill>
                <a:latin typeface="Arial MT"/>
                <a:cs typeface="Arial MT"/>
              </a:rPr>
              <a:t>It’s</a:t>
            </a:r>
            <a:r>
              <a:rPr lang="en-US" sz="1867" spc="-47">
                <a:solidFill>
                  <a:srgbClr val="585858"/>
                </a:solidFill>
                <a:latin typeface="Arial MT"/>
                <a:cs typeface="Arial MT"/>
              </a:rPr>
              <a:t> </a:t>
            </a:r>
            <a:r>
              <a:rPr lang="en-US" sz="1867">
                <a:solidFill>
                  <a:srgbClr val="585858"/>
                </a:solidFill>
                <a:latin typeface="Arial MT"/>
                <a:cs typeface="Arial MT"/>
              </a:rPr>
              <a:t>easy</a:t>
            </a:r>
            <a:r>
              <a:rPr lang="en-US" sz="1867" spc="-40">
                <a:solidFill>
                  <a:srgbClr val="585858"/>
                </a:solidFill>
                <a:latin typeface="Arial MT"/>
                <a:cs typeface="Arial MT"/>
              </a:rPr>
              <a:t> </a:t>
            </a:r>
            <a:r>
              <a:rPr lang="en-US" sz="1867">
                <a:solidFill>
                  <a:srgbClr val="585858"/>
                </a:solidFill>
                <a:latin typeface="Arial MT"/>
                <a:cs typeface="Arial MT"/>
              </a:rPr>
              <a:t>to</a:t>
            </a:r>
            <a:r>
              <a:rPr lang="en-US" sz="1867" spc="-20">
                <a:solidFill>
                  <a:srgbClr val="585858"/>
                </a:solidFill>
                <a:latin typeface="Arial MT"/>
                <a:cs typeface="Arial MT"/>
              </a:rPr>
              <a:t> </a:t>
            </a:r>
            <a:r>
              <a:rPr lang="en-US" sz="1867">
                <a:solidFill>
                  <a:srgbClr val="585858"/>
                </a:solidFill>
                <a:latin typeface="Arial MT"/>
                <a:cs typeface="Arial MT"/>
              </a:rPr>
              <a:t>build</a:t>
            </a:r>
            <a:r>
              <a:rPr lang="en-US" sz="1867" spc="-33">
                <a:solidFill>
                  <a:srgbClr val="585858"/>
                </a:solidFill>
                <a:latin typeface="Arial MT"/>
                <a:cs typeface="Arial MT"/>
              </a:rPr>
              <a:t> </a:t>
            </a:r>
            <a:r>
              <a:rPr lang="en-US" sz="1867" spc="-13">
                <a:solidFill>
                  <a:srgbClr val="585858"/>
                </a:solidFill>
                <a:latin typeface="Arial MT"/>
                <a:cs typeface="Arial MT"/>
              </a:rPr>
              <a:t>redistributable components</a:t>
            </a:r>
            <a:endParaRPr lang="en-US" sz="1867">
              <a:latin typeface="Arial MT"/>
              <a:cs typeface="Arial MT"/>
            </a:endParaRPr>
          </a:p>
        </p:txBody>
      </p:sp>
      <p:sp>
        <p:nvSpPr>
          <p:cNvPr id="5" name="object 5"/>
          <p:cNvSpPr txBox="1"/>
          <p:nvPr/>
        </p:nvSpPr>
        <p:spPr>
          <a:xfrm>
            <a:off x="6724395" y="794681"/>
            <a:ext cx="2976880" cy="305276"/>
          </a:xfrm>
          <a:prstGeom prst="rect">
            <a:avLst/>
          </a:prstGeom>
        </p:spPr>
        <p:txBody>
          <a:bodyPr vert="horz" wrap="square" lIns="0" tIns="17780" rIns="0" bIns="0" rtlCol="0">
            <a:spAutoFit/>
          </a:bodyPr>
          <a:lstStyle/>
          <a:p>
            <a:pPr marL="16933">
              <a:spcBef>
                <a:spcPts val="140"/>
              </a:spcBef>
            </a:pPr>
            <a:r>
              <a:rPr sz="1867" b="1" dirty="0">
                <a:solidFill>
                  <a:srgbClr val="585858"/>
                </a:solidFill>
                <a:latin typeface="Arial"/>
                <a:cs typeface="Arial"/>
              </a:rPr>
              <a:t>If</a:t>
            </a:r>
            <a:r>
              <a:rPr sz="1867" b="1" spc="-47" dirty="0">
                <a:solidFill>
                  <a:srgbClr val="585858"/>
                </a:solidFill>
                <a:latin typeface="Arial"/>
                <a:cs typeface="Arial"/>
              </a:rPr>
              <a:t> </a:t>
            </a:r>
            <a:r>
              <a:rPr sz="1867" b="1" dirty="0">
                <a:solidFill>
                  <a:srgbClr val="585858"/>
                </a:solidFill>
                <a:latin typeface="Arial"/>
                <a:cs typeface="Arial"/>
              </a:rPr>
              <a:t>you</a:t>
            </a:r>
            <a:r>
              <a:rPr sz="1867" b="1" spc="20" dirty="0">
                <a:solidFill>
                  <a:srgbClr val="585858"/>
                </a:solidFill>
                <a:latin typeface="Arial"/>
                <a:cs typeface="Arial"/>
              </a:rPr>
              <a:t> </a:t>
            </a:r>
            <a:r>
              <a:rPr sz="1867" b="1" dirty="0">
                <a:solidFill>
                  <a:srgbClr val="585858"/>
                </a:solidFill>
                <a:latin typeface="Arial"/>
                <a:cs typeface="Arial"/>
              </a:rPr>
              <a:t>are</a:t>
            </a:r>
            <a:r>
              <a:rPr sz="1867" b="1" spc="-47" dirty="0">
                <a:solidFill>
                  <a:srgbClr val="585858"/>
                </a:solidFill>
                <a:latin typeface="Arial"/>
                <a:cs typeface="Arial"/>
              </a:rPr>
              <a:t> </a:t>
            </a:r>
            <a:r>
              <a:rPr sz="1867" b="1" dirty="0">
                <a:solidFill>
                  <a:srgbClr val="585858"/>
                </a:solidFill>
                <a:latin typeface="Arial"/>
                <a:cs typeface="Arial"/>
              </a:rPr>
              <a:t>an</a:t>
            </a:r>
            <a:r>
              <a:rPr sz="1867" b="1" spc="-40" dirty="0">
                <a:solidFill>
                  <a:srgbClr val="585858"/>
                </a:solidFill>
                <a:latin typeface="Arial"/>
                <a:cs typeface="Arial"/>
              </a:rPr>
              <a:t> </a:t>
            </a:r>
            <a:r>
              <a:rPr sz="1867" b="1" spc="-13" dirty="0">
                <a:solidFill>
                  <a:srgbClr val="585858"/>
                </a:solidFill>
                <a:latin typeface="Arial"/>
                <a:cs typeface="Arial"/>
              </a:rPr>
              <a:t>organization:</a:t>
            </a:r>
            <a:endParaRPr sz="1867">
              <a:latin typeface="Arial"/>
              <a:cs typeface="Arial"/>
            </a:endParaRPr>
          </a:p>
        </p:txBody>
      </p:sp>
      <p:sp>
        <p:nvSpPr>
          <p:cNvPr id="6" name="object 6"/>
          <p:cNvSpPr txBox="1"/>
          <p:nvPr/>
        </p:nvSpPr>
        <p:spPr>
          <a:xfrm>
            <a:off x="6911339" y="1349892"/>
            <a:ext cx="4420447" cy="3283890"/>
          </a:xfrm>
          <a:prstGeom prst="rect">
            <a:avLst/>
          </a:prstGeom>
        </p:spPr>
        <p:txBody>
          <a:bodyPr vert="horz" wrap="square" lIns="0" tIns="16933" rIns="0" bIns="0" rtlCol="0">
            <a:spAutoFit/>
          </a:bodyPr>
          <a:lstStyle/>
          <a:p>
            <a:pPr marL="439409" marR="12700" indent="-423323">
              <a:lnSpc>
                <a:spcPct val="114999"/>
              </a:lnSpc>
              <a:spcBef>
                <a:spcPts val="133"/>
              </a:spcBef>
              <a:buChar char="●"/>
              <a:tabLst>
                <a:tab pos="439409" algn="l"/>
              </a:tabLst>
            </a:pPr>
            <a:r>
              <a:rPr sz="1867" dirty="0">
                <a:solidFill>
                  <a:srgbClr val="585858"/>
                </a:solidFill>
                <a:latin typeface="Arial MT"/>
                <a:cs typeface="Arial MT"/>
              </a:rPr>
              <a:t>You</a:t>
            </a:r>
            <a:r>
              <a:rPr sz="1867" spc="-27" dirty="0">
                <a:solidFill>
                  <a:srgbClr val="585858"/>
                </a:solidFill>
                <a:latin typeface="Arial MT"/>
                <a:cs typeface="Arial MT"/>
              </a:rPr>
              <a:t> </a:t>
            </a:r>
            <a:r>
              <a:rPr sz="1867" dirty="0">
                <a:solidFill>
                  <a:srgbClr val="585858"/>
                </a:solidFill>
                <a:latin typeface="Arial MT"/>
                <a:cs typeface="Arial MT"/>
              </a:rPr>
              <a:t>can</a:t>
            </a:r>
            <a:r>
              <a:rPr sz="1867" spc="-67" dirty="0">
                <a:solidFill>
                  <a:srgbClr val="585858"/>
                </a:solidFill>
                <a:latin typeface="Arial MT"/>
                <a:cs typeface="Arial MT"/>
              </a:rPr>
              <a:t> </a:t>
            </a:r>
            <a:r>
              <a:rPr sz="1867" dirty="0">
                <a:solidFill>
                  <a:srgbClr val="585858"/>
                </a:solidFill>
                <a:latin typeface="Arial MT"/>
                <a:cs typeface="Arial MT"/>
              </a:rPr>
              <a:t>start</a:t>
            </a:r>
            <a:r>
              <a:rPr sz="1867" spc="-60" dirty="0">
                <a:solidFill>
                  <a:srgbClr val="585858"/>
                </a:solidFill>
                <a:latin typeface="Arial MT"/>
                <a:cs typeface="Arial MT"/>
              </a:rPr>
              <a:t> </a:t>
            </a:r>
            <a:r>
              <a:rPr sz="1867" dirty="0">
                <a:solidFill>
                  <a:srgbClr val="585858"/>
                </a:solidFill>
                <a:latin typeface="Arial MT"/>
                <a:cs typeface="Arial MT"/>
              </a:rPr>
              <a:t>building</a:t>
            </a:r>
            <a:r>
              <a:rPr sz="1867" spc="-67" dirty="0">
                <a:solidFill>
                  <a:srgbClr val="585858"/>
                </a:solidFill>
                <a:latin typeface="Arial MT"/>
                <a:cs typeface="Arial MT"/>
              </a:rPr>
              <a:t> </a:t>
            </a:r>
            <a:r>
              <a:rPr sz="1867" spc="-13" dirty="0">
                <a:solidFill>
                  <a:srgbClr val="585858"/>
                </a:solidFill>
                <a:latin typeface="Arial MT"/>
                <a:cs typeface="Arial MT"/>
              </a:rPr>
              <a:t>reusable </a:t>
            </a:r>
            <a:r>
              <a:rPr sz="1867" dirty="0">
                <a:solidFill>
                  <a:srgbClr val="585858"/>
                </a:solidFill>
                <a:latin typeface="Arial MT"/>
                <a:cs typeface="Arial MT"/>
              </a:rPr>
              <a:t>component</a:t>
            </a:r>
            <a:r>
              <a:rPr sz="1867" spc="-80" dirty="0">
                <a:solidFill>
                  <a:srgbClr val="585858"/>
                </a:solidFill>
                <a:latin typeface="Arial MT"/>
                <a:cs typeface="Arial MT"/>
              </a:rPr>
              <a:t> </a:t>
            </a:r>
            <a:r>
              <a:rPr sz="1867" dirty="0">
                <a:solidFill>
                  <a:srgbClr val="585858"/>
                </a:solidFill>
                <a:latin typeface="Arial MT"/>
                <a:cs typeface="Arial MT"/>
              </a:rPr>
              <a:t>to</a:t>
            </a:r>
            <a:r>
              <a:rPr sz="1867" spc="-27" dirty="0">
                <a:solidFill>
                  <a:srgbClr val="585858"/>
                </a:solidFill>
                <a:latin typeface="Arial MT"/>
                <a:cs typeface="Arial MT"/>
              </a:rPr>
              <a:t> </a:t>
            </a:r>
            <a:r>
              <a:rPr sz="1867" dirty="0">
                <a:solidFill>
                  <a:srgbClr val="585858"/>
                </a:solidFill>
                <a:latin typeface="Arial MT"/>
                <a:cs typeface="Arial MT"/>
              </a:rPr>
              <a:t>utilize</a:t>
            </a:r>
            <a:r>
              <a:rPr sz="1867" spc="-27" dirty="0">
                <a:solidFill>
                  <a:srgbClr val="585858"/>
                </a:solidFill>
                <a:latin typeface="Arial MT"/>
                <a:cs typeface="Arial MT"/>
              </a:rPr>
              <a:t> </a:t>
            </a:r>
            <a:r>
              <a:rPr sz="1867" dirty="0">
                <a:solidFill>
                  <a:srgbClr val="585858"/>
                </a:solidFill>
                <a:latin typeface="Arial MT"/>
                <a:cs typeface="Arial MT"/>
              </a:rPr>
              <a:t>them</a:t>
            </a:r>
            <a:r>
              <a:rPr sz="1867" spc="-53" dirty="0">
                <a:solidFill>
                  <a:srgbClr val="585858"/>
                </a:solidFill>
                <a:latin typeface="Arial MT"/>
                <a:cs typeface="Arial MT"/>
              </a:rPr>
              <a:t> </a:t>
            </a:r>
            <a:r>
              <a:rPr sz="1867" spc="-13" dirty="0">
                <a:solidFill>
                  <a:srgbClr val="585858"/>
                </a:solidFill>
                <a:latin typeface="Arial MT"/>
                <a:cs typeface="Arial MT"/>
              </a:rPr>
              <a:t>across </a:t>
            </a:r>
            <a:r>
              <a:rPr sz="1867" dirty="0">
                <a:solidFill>
                  <a:srgbClr val="585858"/>
                </a:solidFill>
                <a:latin typeface="Arial MT"/>
                <a:cs typeface="Arial MT"/>
              </a:rPr>
              <a:t>different</a:t>
            </a:r>
            <a:r>
              <a:rPr sz="1867" spc="-93" dirty="0">
                <a:solidFill>
                  <a:srgbClr val="585858"/>
                </a:solidFill>
                <a:latin typeface="Arial MT"/>
                <a:cs typeface="Arial MT"/>
              </a:rPr>
              <a:t> </a:t>
            </a:r>
            <a:r>
              <a:rPr sz="1867" dirty="0">
                <a:solidFill>
                  <a:srgbClr val="585858"/>
                </a:solidFill>
                <a:latin typeface="Arial MT"/>
                <a:cs typeface="Arial MT"/>
              </a:rPr>
              <a:t>solutions.</a:t>
            </a:r>
            <a:r>
              <a:rPr sz="1867" spc="-87" dirty="0">
                <a:solidFill>
                  <a:srgbClr val="585858"/>
                </a:solidFill>
                <a:latin typeface="Arial MT"/>
                <a:cs typeface="Arial MT"/>
              </a:rPr>
              <a:t> </a:t>
            </a:r>
            <a:r>
              <a:rPr sz="1867" dirty="0">
                <a:solidFill>
                  <a:srgbClr val="585858"/>
                </a:solidFill>
                <a:latin typeface="Arial MT"/>
                <a:cs typeface="Arial MT"/>
              </a:rPr>
              <a:t>You</a:t>
            </a:r>
            <a:r>
              <a:rPr sz="1867" spc="-33" dirty="0">
                <a:solidFill>
                  <a:srgbClr val="585858"/>
                </a:solidFill>
                <a:latin typeface="Arial MT"/>
                <a:cs typeface="Arial MT"/>
              </a:rPr>
              <a:t> </a:t>
            </a:r>
            <a:r>
              <a:rPr sz="1867" dirty="0">
                <a:solidFill>
                  <a:srgbClr val="585858"/>
                </a:solidFill>
                <a:latin typeface="Arial MT"/>
                <a:cs typeface="Arial MT"/>
              </a:rPr>
              <a:t>will</a:t>
            </a:r>
            <a:r>
              <a:rPr sz="1867" spc="-33" dirty="0">
                <a:solidFill>
                  <a:srgbClr val="585858"/>
                </a:solidFill>
                <a:latin typeface="Arial MT"/>
                <a:cs typeface="Arial MT"/>
              </a:rPr>
              <a:t> </a:t>
            </a:r>
            <a:r>
              <a:rPr sz="1867" spc="-27" dirty="0">
                <a:solidFill>
                  <a:srgbClr val="585858"/>
                </a:solidFill>
                <a:latin typeface="Arial MT"/>
                <a:cs typeface="Arial MT"/>
              </a:rPr>
              <a:t>need </a:t>
            </a:r>
            <a:r>
              <a:rPr sz="1867" dirty="0">
                <a:solidFill>
                  <a:srgbClr val="585858"/>
                </a:solidFill>
                <a:latin typeface="Arial MT"/>
                <a:cs typeface="Arial MT"/>
              </a:rPr>
              <a:t>somebody</a:t>
            </a:r>
            <a:r>
              <a:rPr sz="1867" spc="-73" dirty="0">
                <a:solidFill>
                  <a:srgbClr val="585858"/>
                </a:solidFill>
                <a:latin typeface="Arial MT"/>
                <a:cs typeface="Arial MT"/>
              </a:rPr>
              <a:t> </a:t>
            </a:r>
            <a:r>
              <a:rPr sz="1867" dirty="0">
                <a:solidFill>
                  <a:srgbClr val="585858"/>
                </a:solidFill>
                <a:latin typeface="Arial MT"/>
                <a:cs typeface="Arial MT"/>
              </a:rPr>
              <a:t>with</a:t>
            </a:r>
            <a:r>
              <a:rPr sz="1867" spc="-27" dirty="0">
                <a:solidFill>
                  <a:srgbClr val="585858"/>
                </a:solidFill>
                <a:latin typeface="Arial MT"/>
                <a:cs typeface="Arial MT"/>
              </a:rPr>
              <a:t> </a:t>
            </a:r>
            <a:r>
              <a:rPr sz="1867" dirty="0">
                <a:solidFill>
                  <a:srgbClr val="585858"/>
                </a:solidFill>
                <a:latin typeface="Arial MT"/>
                <a:cs typeface="Arial MT"/>
              </a:rPr>
              <a:t>a</a:t>
            </a:r>
            <a:r>
              <a:rPr sz="1867" spc="-27" dirty="0">
                <a:solidFill>
                  <a:srgbClr val="585858"/>
                </a:solidFill>
                <a:latin typeface="Arial MT"/>
                <a:cs typeface="Arial MT"/>
              </a:rPr>
              <a:t> </a:t>
            </a:r>
            <a:r>
              <a:rPr sz="1867" dirty="0">
                <a:solidFill>
                  <a:srgbClr val="585858"/>
                </a:solidFill>
                <a:latin typeface="Arial MT"/>
                <a:cs typeface="Arial MT"/>
              </a:rPr>
              <a:t>little</a:t>
            </a:r>
            <a:r>
              <a:rPr sz="1867" spc="-40" dirty="0">
                <a:solidFill>
                  <a:srgbClr val="585858"/>
                </a:solidFill>
                <a:latin typeface="Arial MT"/>
                <a:cs typeface="Arial MT"/>
              </a:rPr>
              <a:t> </a:t>
            </a:r>
            <a:r>
              <a:rPr sz="1867" dirty="0">
                <a:solidFill>
                  <a:srgbClr val="585858"/>
                </a:solidFill>
                <a:latin typeface="Arial MT"/>
                <a:cs typeface="Arial MT"/>
              </a:rPr>
              <a:t>more</a:t>
            </a:r>
            <a:r>
              <a:rPr sz="1867" spc="-40" dirty="0">
                <a:solidFill>
                  <a:srgbClr val="585858"/>
                </a:solidFill>
                <a:latin typeface="Arial MT"/>
                <a:cs typeface="Arial MT"/>
              </a:rPr>
              <a:t> </a:t>
            </a:r>
            <a:r>
              <a:rPr sz="1867" spc="-13" dirty="0">
                <a:solidFill>
                  <a:srgbClr val="585858"/>
                </a:solidFill>
                <a:latin typeface="Arial MT"/>
                <a:cs typeface="Arial MT"/>
              </a:rPr>
              <a:t>advanced </a:t>
            </a:r>
            <a:r>
              <a:rPr sz="1867" dirty="0">
                <a:solidFill>
                  <a:srgbClr val="585858"/>
                </a:solidFill>
                <a:latin typeface="Arial MT"/>
                <a:cs typeface="Arial MT"/>
              </a:rPr>
              <a:t>dev</a:t>
            </a:r>
            <a:r>
              <a:rPr sz="1867" spc="-27" dirty="0">
                <a:solidFill>
                  <a:srgbClr val="585858"/>
                </a:solidFill>
                <a:latin typeface="Arial MT"/>
                <a:cs typeface="Arial MT"/>
              </a:rPr>
              <a:t> </a:t>
            </a:r>
            <a:r>
              <a:rPr sz="1867" dirty="0">
                <a:solidFill>
                  <a:srgbClr val="585858"/>
                </a:solidFill>
                <a:latin typeface="Arial MT"/>
                <a:cs typeface="Arial MT"/>
              </a:rPr>
              <a:t>skills</a:t>
            </a:r>
            <a:r>
              <a:rPr sz="1867" spc="-33" dirty="0">
                <a:solidFill>
                  <a:srgbClr val="585858"/>
                </a:solidFill>
                <a:latin typeface="Arial MT"/>
                <a:cs typeface="Arial MT"/>
              </a:rPr>
              <a:t> </a:t>
            </a:r>
            <a:r>
              <a:rPr sz="1867" dirty="0">
                <a:solidFill>
                  <a:srgbClr val="585858"/>
                </a:solidFill>
                <a:latin typeface="Arial MT"/>
                <a:cs typeface="Arial MT"/>
              </a:rPr>
              <a:t>to</a:t>
            </a:r>
            <a:r>
              <a:rPr sz="1867" spc="-27" dirty="0">
                <a:solidFill>
                  <a:srgbClr val="585858"/>
                </a:solidFill>
                <a:latin typeface="Arial MT"/>
                <a:cs typeface="Arial MT"/>
              </a:rPr>
              <a:t> </a:t>
            </a:r>
            <a:r>
              <a:rPr sz="1867" dirty="0">
                <a:solidFill>
                  <a:srgbClr val="585858"/>
                </a:solidFill>
                <a:latin typeface="Arial MT"/>
                <a:cs typeface="Arial MT"/>
              </a:rPr>
              <a:t>do</a:t>
            </a:r>
            <a:r>
              <a:rPr sz="1867" spc="-13" dirty="0">
                <a:solidFill>
                  <a:srgbClr val="585858"/>
                </a:solidFill>
                <a:latin typeface="Arial MT"/>
                <a:cs typeface="Arial MT"/>
              </a:rPr>
              <a:t> </a:t>
            </a:r>
            <a:r>
              <a:rPr sz="1867" spc="-27" dirty="0">
                <a:solidFill>
                  <a:srgbClr val="585858"/>
                </a:solidFill>
                <a:latin typeface="Arial MT"/>
                <a:cs typeface="Arial MT"/>
              </a:rPr>
              <a:t>that</a:t>
            </a:r>
            <a:endParaRPr sz="1867">
              <a:latin typeface="Arial MT"/>
              <a:cs typeface="Arial MT"/>
            </a:endParaRPr>
          </a:p>
          <a:p>
            <a:pPr marL="439409" indent="-422476">
              <a:spcBef>
                <a:spcPts val="333"/>
              </a:spcBef>
              <a:buChar char="●"/>
              <a:tabLst>
                <a:tab pos="439409" algn="l"/>
              </a:tabLst>
            </a:pPr>
            <a:r>
              <a:rPr sz="1867" dirty="0">
                <a:solidFill>
                  <a:srgbClr val="585858"/>
                </a:solidFill>
                <a:latin typeface="Arial MT"/>
                <a:cs typeface="Arial MT"/>
              </a:rPr>
              <a:t>If</a:t>
            </a:r>
            <a:r>
              <a:rPr sz="1867" spc="-20" dirty="0">
                <a:solidFill>
                  <a:srgbClr val="585858"/>
                </a:solidFill>
                <a:latin typeface="Arial MT"/>
                <a:cs typeface="Arial MT"/>
              </a:rPr>
              <a:t> </a:t>
            </a:r>
            <a:r>
              <a:rPr sz="1867" dirty="0">
                <a:solidFill>
                  <a:srgbClr val="585858"/>
                </a:solidFill>
                <a:latin typeface="Arial MT"/>
                <a:cs typeface="Arial MT"/>
              </a:rPr>
              <a:t>you are</a:t>
            </a:r>
            <a:r>
              <a:rPr sz="1867" spc="-33" dirty="0">
                <a:solidFill>
                  <a:srgbClr val="585858"/>
                </a:solidFill>
                <a:latin typeface="Arial MT"/>
                <a:cs typeface="Arial MT"/>
              </a:rPr>
              <a:t> </a:t>
            </a:r>
            <a:r>
              <a:rPr sz="1867" dirty="0">
                <a:solidFill>
                  <a:srgbClr val="585858"/>
                </a:solidFill>
                <a:latin typeface="Arial MT"/>
                <a:cs typeface="Arial MT"/>
              </a:rPr>
              <a:t>an</a:t>
            </a:r>
            <a:r>
              <a:rPr sz="1867" spc="-33" dirty="0">
                <a:solidFill>
                  <a:srgbClr val="585858"/>
                </a:solidFill>
                <a:latin typeface="Arial MT"/>
                <a:cs typeface="Arial MT"/>
              </a:rPr>
              <a:t> </a:t>
            </a:r>
            <a:r>
              <a:rPr sz="1867" dirty="0">
                <a:solidFill>
                  <a:srgbClr val="585858"/>
                </a:solidFill>
                <a:latin typeface="Arial MT"/>
                <a:cs typeface="Arial MT"/>
              </a:rPr>
              <a:t>ISV,</a:t>
            </a:r>
            <a:r>
              <a:rPr sz="1867" spc="-27" dirty="0">
                <a:solidFill>
                  <a:srgbClr val="585858"/>
                </a:solidFill>
                <a:latin typeface="Arial MT"/>
                <a:cs typeface="Arial MT"/>
              </a:rPr>
              <a:t> </a:t>
            </a:r>
            <a:r>
              <a:rPr sz="1867" dirty="0">
                <a:solidFill>
                  <a:srgbClr val="585858"/>
                </a:solidFill>
                <a:latin typeface="Arial MT"/>
                <a:cs typeface="Arial MT"/>
              </a:rPr>
              <a:t>there</a:t>
            </a:r>
            <a:r>
              <a:rPr sz="1867" spc="-47" dirty="0">
                <a:solidFill>
                  <a:srgbClr val="585858"/>
                </a:solidFill>
                <a:latin typeface="Arial MT"/>
                <a:cs typeface="Arial MT"/>
              </a:rPr>
              <a:t> </a:t>
            </a:r>
            <a:r>
              <a:rPr sz="1867" dirty="0">
                <a:solidFill>
                  <a:srgbClr val="585858"/>
                </a:solidFill>
                <a:latin typeface="Arial MT"/>
                <a:cs typeface="Arial MT"/>
              </a:rPr>
              <a:t>are</a:t>
            </a:r>
            <a:r>
              <a:rPr sz="1867" spc="-27" dirty="0">
                <a:solidFill>
                  <a:srgbClr val="585858"/>
                </a:solidFill>
                <a:latin typeface="Arial MT"/>
                <a:cs typeface="Arial MT"/>
              </a:rPr>
              <a:t> </a:t>
            </a:r>
            <a:r>
              <a:rPr sz="1867" spc="-13" dirty="0">
                <a:solidFill>
                  <a:srgbClr val="585858"/>
                </a:solidFill>
                <a:latin typeface="Arial MT"/>
                <a:cs typeface="Arial MT"/>
              </a:rPr>
              <a:t>apparent</a:t>
            </a:r>
            <a:endParaRPr sz="1867">
              <a:latin typeface="Arial MT"/>
              <a:cs typeface="Arial MT"/>
            </a:endParaRPr>
          </a:p>
          <a:p>
            <a:pPr marL="439409">
              <a:spcBef>
                <a:spcPts val="339"/>
              </a:spcBef>
            </a:pPr>
            <a:r>
              <a:rPr sz="1867" spc="-13" dirty="0">
                <a:solidFill>
                  <a:srgbClr val="585858"/>
                </a:solidFill>
                <a:latin typeface="Arial MT"/>
                <a:cs typeface="Arial MT"/>
              </a:rPr>
              <a:t>opportunities</a:t>
            </a:r>
            <a:r>
              <a:rPr sz="1867" spc="20" dirty="0">
                <a:solidFill>
                  <a:srgbClr val="585858"/>
                </a:solidFill>
                <a:latin typeface="Arial MT"/>
                <a:cs typeface="Arial MT"/>
              </a:rPr>
              <a:t> </a:t>
            </a:r>
            <a:r>
              <a:rPr sz="1867" spc="-27" dirty="0">
                <a:solidFill>
                  <a:srgbClr val="585858"/>
                </a:solidFill>
                <a:latin typeface="Arial MT"/>
                <a:cs typeface="Arial MT"/>
              </a:rPr>
              <a:t>there</a:t>
            </a:r>
            <a:endParaRPr sz="1867">
              <a:latin typeface="Arial MT"/>
              <a:cs typeface="Arial MT"/>
            </a:endParaRPr>
          </a:p>
          <a:p>
            <a:pPr marL="439409" marR="6773" indent="-423323">
              <a:lnSpc>
                <a:spcPct val="114999"/>
              </a:lnSpc>
              <a:buChar char="●"/>
              <a:tabLst>
                <a:tab pos="439409" algn="l"/>
              </a:tabLst>
            </a:pPr>
            <a:r>
              <a:rPr sz="1867" dirty="0">
                <a:solidFill>
                  <a:srgbClr val="585858"/>
                </a:solidFill>
                <a:latin typeface="Arial MT"/>
                <a:cs typeface="Arial MT"/>
              </a:rPr>
              <a:t>It’s</a:t>
            </a:r>
            <a:r>
              <a:rPr sz="1867" spc="-47" dirty="0">
                <a:solidFill>
                  <a:srgbClr val="585858"/>
                </a:solidFill>
                <a:latin typeface="Arial MT"/>
                <a:cs typeface="Arial MT"/>
              </a:rPr>
              <a:t> </a:t>
            </a:r>
            <a:r>
              <a:rPr sz="1867" dirty="0">
                <a:solidFill>
                  <a:srgbClr val="585858"/>
                </a:solidFill>
                <a:latin typeface="Arial MT"/>
                <a:cs typeface="Arial MT"/>
              </a:rPr>
              <a:t>easy</a:t>
            </a:r>
            <a:r>
              <a:rPr sz="1867" spc="-40" dirty="0">
                <a:solidFill>
                  <a:srgbClr val="585858"/>
                </a:solidFill>
                <a:latin typeface="Arial MT"/>
                <a:cs typeface="Arial MT"/>
              </a:rPr>
              <a:t> </a:t>
            </a:r>
            <a:r>
              <a:rPr sz="1867" dirty="0">
                <a:solidFill>
                  <a:srgbClr val="585858"/>
                </a:solidFill>
                <a:latin typeface="Arial MT"/>
                <a:cs typeface="Arial MT"/>
              </a:rPr>
              <a:t>with PCF</a:t>
            </a:r>
            <a:r>
              <a:rPr sz="1867" spc="-7" dirty="0">
                <a:solidFill>
                  <a:srgbClr val="585858"/>
                </a:solidFill>
                <a:latin typeface="Arial MT"/>
                <a:cs typeface="Arial MT"/>
              </a:rPr>
              <a:t> </a:t>
            </a:r>
            <a:r>
              <a:rPr sz="1867" dirty="0">
                <a:solidFill>
                  <a:srgbClr val="585858"/>
                </a:solidFill>
                <a:latin typeface="Arial MT"/>
                <a:cs typeface="Arial MT"/>
              </a:rPr>
              <a:t>to</a:t>
            </a:r>
            <a:r>
              <a:rPr sz="1867" spc="-33" dirty="0">
                <a:solidFill>
                  <a:srgbClr val="585858"/>
                </a:solidFill>
                <a:latin typeface="Arial MT"/>
                <a:cs typeface="Arial MT"/>
              </a:rPr>
              <a:t> </a:t>
            </a:r>
            <a:r>
              <a:rPr sz="1867" dirty="0">
                <a:solidFill>
                  <a:srgbClr val="585858"/>
                </a:solidFill>
                <a:latin typeface="Arial MT"/>
                <a:cs typeface="Arial MT"/>
              </a:rPr>
              <a:t>utilize</a:t>
            </a:r>
            <a:r>
              <a:rPr sz="1867" spc="-47" dirty="0">
                <a:solidFill>
                  <a:srgbClr val="585858"/>
                </a:solidFill>
                <a:latin typeface="Arial MT"/>
                <a:cs typeface="Arial MT"/>
              </a:rPr>
              <a:t> </a:t>
            </a:r>
            <a:r>
              <a:rPr sz="1867" dirty="0">
                <a:solidFill>
                  <a:srgbClr val="585858"/>
                </a:solidFill>
                <a:latin typeface="Arial MT"/>
                <a:cs typeface="Arial MT"/>
              </a:rPr>
              <a:t>third-</a:t>
            </a:r>
            <a:r>
              <a:rPr sz="1867" spc="-27" dirty="0">
                <a:solidFill>
                  <a:srgbClr val="585858"/>
                </a:solidFill>
                <a:latin typeface="Arial MT"/>
                <a:cs typeface="Arial MT"/>
              </a:rPr>
              <a:t>party </a:t>
            </a:r>
            <a:r>
              <a:rPr sz="1867" dirty="0">
                <a:solidFill>
                  <a:srgbClr val="585858"/>
                </a:solidFill>
                <a:latin typeface="Arial MT"/>
                <a:cs typeface="Arial MT"/>
              </a:rPr>
              <a:t>components</a:t>
            </a:r>
            <a:r>
              <a:rPr sz="1867" spc="-60" dirty="0">
                <a:solidFill>
                  <a:srgbClr val="585858"/>
                </a:solidFill>
                <a:latin typeface="Arial MT"/>
                <a:cs typeface="Arial MT"/>
              </a:rPr>
              <a:t> </a:t>
            </a:r>
            <a:r>
              <a:rPr sz="1867" dirty="0">
                <a:solidFill>
                  <a:srgbClr val="585858"/>
                </a:solidFill>
                <a:latin typeface="Arial MT"/>
                <a:cs typeface="Arial MT"/>
              </a:rPr>
              <a:t>(but</a:t>
            </a:r>
            <a:r>
              <a:rPr sz="1867" spc="-47" dirty="0">
                <a:solidFill>
                  <a:srgbClr val="585858"/>
                </a:solidFill>
                <a:latin typeface="Arial MT"/>
                <a:cs typeface="Arial MT"/>
              </a:rPr>
              <a:t> </a:t>
            </a:r>
            <a:r>
              <a:rPr sz="1867" dirty="0">
                <a:solidFill>
                  <a:srgbClr val="585858"/>
                </a:solidFill>
                <a:latin typeface="Arial MT"/>
                <a:cs typeface="Arial MT"/>
              </a:rPr>
              <a:t>think</a:t>
            </a:r>
            <a:r>
              <a:rPr sz="1867" spc="-47" dirty="0">
                <a:solidFill>
                  <a:srgbClr val="585858"/>
                </a:solidFill>
                <a:latin typeface="Arial MT"/>
                <a:cs typeface="Arial MT"/>
              </a:rPr>
              <a:t> </a:t>
            </a:r>
            <a:r>
              <a:rPr sz="1867" dirty="0">
                <a:solidFill>
                  <a:srgbClr val="585858"/>
                </a:solidFill>
                <a:latin typeface="Arial MT"/>
                <a:cs typeface="Arial MT"/>
              </a:rPr>
              <a:t>about</a:t>
            </a:r>
            <a:r>
              <a:rPr sz="1867" spc="-47" dirty="0">
                <a:solidFill>
                  <a:srgbClr val="585858"/>
                </a:solidFill>
                <a:latin typeface="Arial MT"/>
                <a:cs typeface="Arial MT"/>
              </a:rPr>
              <a:t> </a:t>
            </a:r>
            <a:r>
              <a:rPr sz="1867" spc="-13" dirty="0">
                <a:solidFill>
                  <a:srgbClr val="585858"/>
                </a:solidFill>
                <a:latin typeface="Arial MT"/>
                <a:cs typeface="Arial MT"/>
              </a:rPr>
              <a:t>their </a:t>
            </a:r>
            <a:r>
              <a:rPr sz="1867" dirty="0">
                <a:solidFill>
                  <a:srgbClr val="585858"/>
                </a:solidFill>
                <a:latin typeface="Arial MT"/>
                <a:cs typeface="Arial MT"/>
              </a:rPr>
              <a:t>supportability,</a:t>
            </a:r>
            <a:r>
              <a:rPr sz="1867" spc="-93" dirty="0">
                <a:solidFill>
                  <a:srgbClr val="585858"/>
                </a:solidFill>
                <a:latin typeface="Arial MT"/>
                <a:cs typeface="Arial MT"/>
              </a:rPr>
              <a:t> </a:t>
            </a:r>
            <a:r>
              <a:rPr sz="1867" spc="-27" dirty="0">
                <a:solidFill>
                  <a:srgbClr val="585858"/>
                </a:solidFill>
                <a:latin typeface="Arial MT"/>
                <a:cs typeface="Arial MT"/>
              </a:rPr>
              <a:t>too)</a:t>
            </a:r>
            <a:endParaRPr sz="1867">
              <a:latin typeface="Arial MT"/>
              <a:cs typeface="Arial MT"/>
            </a:endParaRPr>
          </a:p>
        </p:txBody>
      </p:sp>
      <p:sp>
        <p:nvSpPr>
          <p:cNvPr id="7" name="object 7"/>
          <p:cNvSpPr txBox="1"/>
          <p:nvPr/>
        </p:nvSpPr>
        <p:spPr>
          <a:xfrm>
            <a:off x="520733" y="4803310"/>
            <a:ext cx="8766387" cy="1569126"/>
          </a:xfrm>
          <a:prstGeom prst="rect">
            <a:avLst/>
          </a:prstGeom>
        </p:spPr>
        <p:txBody>
          <a:bodyPr vert="horz" wrap="square" lIns="0" tIns="16933" rIns="0" bIns="0" rtlCol="0">
            <a:spAutoFit/>
          </a:bodyPr>
          <a:lstStyle/>
          <a:p>
            <a:pPr marL="16933">
              <a:spcBef>
                <a:spcPts val="133"/>
              </a:spcBef>
            </a:pPr>
            <a:r>
              <a:rPr sz="1867" b="1" dirty="0">
                <a:solidFill>
                  <a:srgbClr val="585858"/>
                </a:solidFill>
                <a:latin typeface="Arial"/>
                <a:cs typeface="Arial"/>
              </a:rPr>
              <a:t>If</a:t>
            </a:r>
            <a:r>
              <a:rPr sz="1867" b="1" spc="-47" dirty="0">
                <a:solidFill>
                  <a:srgbClr val="585858"/>
                </a:solidFill>
                <a:latin typeface="Arial"/>
                <a:cs typeface="Arial"/>
              </a:rPr>
              <a:t> </a:t>
            </a:r>
            <a:r>
              <a:rPr sz="1867" b="1" dirty="0">
                <a:solidFill>
                  <a:srgbClr val="585858"/>
                </a:solidFill>
                <a:latin typeface="Arial"/>
                <a:cs typeface="Arial"/>
              </a:rPr>
              <a:t>you</a:t>
            </a:r>
            <a:r>
              <a:rPr sz="1867" b="1" spc="20" dirty="0">
                <a:solidFill>
                  <a:srgbClr val="585858"/>
                </a:solidFill>
                <a:latin typeface="Arial"/>
                <a:cs typeface="Arial"/>
              </a:rPr>
              <a:t> </a:t>
            </a:r>
            <a:r>
              <a:rPr sz="1867" b="1" dirty="0">
                <a:solidFill>
                  <a:srgbClr val="585858"/>
                </a:solidFill>
                <a:latin typeface="Arial"/>
                <a:cs typeface="Arial"/>
              </a:rPr>
              <a:t>are</a:t>
            </a:r>
            <a:r>
              <a:rPr sz="1867" b="1" spc="-47" dirty="0">
                <a:solidFill>
                  <a:srgbClr val="585858"/>
                </a:solidFill>
                <a:latin typeface="Arial"/>
                <a:cs typeface="Arial"/>
              </a:rPr>
              <a:t> </a:t>
            </a:r>
            <a:r>
              <a:rPr sz="1867" b="1" dirty="0">
                <a:solidFill>
                  <a:srgbClr val="585858"/>
                </a:solidFill>
                <a:latin typeface="Arial"/>
                <a:cs typeface="Arial"/>
              </a:rPr>
              <a:t>a</a:t>
            </a:r>
            <a:r>
              <a:rPr sz="1867" b="1" spc="-33" dirty="0">
                <a:solidFill>
                  <a:srgbClr val="585858"/>
                </a:solidFill>
                <a:latin typeface="Arial"/>
                <a:cs typeface="Arial"/>
              </a:rPr>
              <a:t> </a:t>
            </a:r>
            <a:r>
              <a:rPr sz="1867" b="1" spc="-13" dirty="0">
                <a:solidFill>
                  <a:srgbClr val="585858"/>
                </a:solidFill>
                <a:latin typeface="Arial"/>
                <a:cs typeface="Arial"/>
              </a:rPr>
              <a:t>maker:</a:t>
            </a:r>
            <a:endParaRPr sz="1867">
              <a:latin typeface="Arial"/>
              <a:cs typeface="Arial"/>
            </a:endParaRPr>
          </a:p>
          <a:p>
            <a:pPr>
              <a:spcBef>
                <a:spcPts val="320"/>
              </a:spcBef>
            </a:pPr>
            <a:endParaRPr sz="1867">
              <a:latin typeface="Arial"/>
              <a:cs typeface="Arial"/>
            </a:endParaRPr>
          </a:p>
          <a:p>
            <a:pPr marL="625671" indent="-422476">
              <a:buChar char="●"/>
              <a:tabLst>
                <a:tab pos="625671" algn="l"/>
              </a:tabLst>
            </a:pPr>
            <a:r>
              <a:rPr sz="1867" dirty="0">
                <a:solidFill>
                  <a:srgbClr val="585858"/>
                </a:solidFill>
                <a:latin typeface="Arial MT"/>
                <a:cs typeface="Arial MT"/>
              </a:rPr>
              <a:t>You</a:t>
            </a:r>
            <a:r>
              <a:rPr sz="1867" spc="-27" dirty="0">
                <a:solidFill>
                  <a:srgbClr val="585858"/>
                </a:solidFill>
                <a:latin typeface="Arial MT"/>
                <a:cs typeface="Arial MT"/>
              </a:rPr>
              <a:t> </a:t>
            </a:r>
            <a:r>
              <a:rPr sz="1867" dirty="0">
                <a:solidFill>
                  <a:srgbClr val="585858"/>
                </a:solidFill>
                <a:latin typeface="Arial MT"/>
                <a:cs typeface="Arial MT"/>
              </a:rPr>
              <a:t>can</a:t>
            </a:r>
            <a:r>
              <a:rPr sz="1867" spc="-60" dirty="0">
                <a:solidFill>
                  <a:srgbClr val="585858"/>
                </a:solidFill>
                <a:latin typeface="Arial MT"/>
                <a:cs typeface="Arial MT"/>
              </a:rPr>
              <a:t> </a:t>
            </a:r>
            <a:r>
              <a:rPr sz="1867" dirty="0">
                <a:solidFill>
                  <a:srgbClr val="585858"/>
                </a:solidFill>
                <a:latin typeface="Arial MT"/>
                <a:cs typeface="Arial MT"/>
              </a:rPr>
              <a:t>easily</a:t>
            </a:r>
            <a:r>
              <a:rPr sz="1867" spc="-47" dirty="0">
                <a:solidFill>
                  <a:srgbClr val="585858"/>
                </a:solidFill>
                <a:latin typeface="Arial MT"/>
                <a:cs typeface="Arial MT"/>
              </a:rPr>
              <a:t> </a:t>
            </a:r>
            <a:r>
              <a:rPr sz="1867" dirty="0">
                <a:solidFill>
                  <a:srgbClr val="585858"/>
                </a:solidFill>
                <a:latin typeface="Arial MT"/>
                <a:cs typeface="Arial MT"/>
              </a:rPr>
              <a:t>reuse</a:t>
            </a:r>
            <a:r>
              <a:rPr sz="1867" spc="-60" dirty="0">
                <a:solidFill>
                  <a:srgbClr val="585858"/>
                </a:solidFill>
                <a:latin typeface="Arial MT"/>
                <a:cs typeface="Arial MT"/>
              </a:rPr>
              <a:t> </a:t>
            </a:r>
            <a:r>
              <a:rPr sz="1867" dirty="0">
                <a:solidFill>
                  <a:srgbClr val="585858"/>
                </a:solidFill>
                <a:latin typeface="Arial MT"/>
                <a:cs typeface="Arial MT"/>
              </a:rPr>
              <a:t>PCF</a:t>
            </a:r>
            <a:r>
              <a:rPr sz="1867" spc="-33" dirty="0">
                <a:solidFill>
                  <a:srgbClr val="585858"/>
                </a:solidFill>
                <a:latin typeface="Arial MT"/>
                <a:cs typeface="Arial MT"/>
              </a:rPr>
              <a:t> </a:t>
            </a:r>
            <a:r>
              <a:rPr sz="1867" dirty="0">
                <a:solidFill>
                  <a:srgbClr val="585858"/>
                </a:solidFill>
                <a:latin typeface="Arial MT"/>
                <a:cs typeface="Arial MT"/>
              </a:rPr>
              <a:t>components</a:t>
            </a:r>
            <a:r>
              <a:rPr sz="1867" spc="-80" dirty="0">
                <a:solidFill>
                  <a:srgbClr val="585858"/>
                </a:solidFill>
                <a:latin typeface="Arial MT"/>
                <a:cs typeface="Arial MT"/>
              </a:rPr>
              <a:t> </a:t>
            </a:r>
            <a:r>
              <a:rPr sz="1867" dirty="0">
                <a:solidFill>
                  <a:srgbClr val="585858"/>
                </a:solidFill>
                <a:latin typeface="Arial MT"/>
                <a:cs typeface="Arial MT"/>
              </a:rPr>
              <a:t>developed</a:t>
            </a:r>
            <a:r>
              <a:rPr sz="1867" spc="-47" dirty="0">
                <a:solidFill>
                  <a:srgbClr val="585858"/>
                </a:solidFill>
                <a:latin typeface="Arial MT"/>
                <a:cs typeface="Arial MT"/>
              </a:rPr>
              <a:t> </a:t>
            </a:r>
            <a:r>
              <a:rPr sz="1867" dirty="0">
                <a:solidFill>
                  <a:srgbClr val="585858"/>
                </a:solidFill>
                <a:latin typeface="Arial MT"/>
                <a:cs typeface="Arial MT"/>
              </a:rPr>
              <a:t>by</a:t>
            </a:r>
            <a:r>
              <a:rPr sz="1867" spc="-40" dirty="0">
                <a:solidFill>
                  <a:srgbClr val="585858"/>
                </a:solidFill>
                <a:latin typeface="Arial MT"/>
                <a:cs typeface="Arial MT"/>
              </a:rPr>
              <a:t> </a:t>
            </a:r>
            <a:r>
              <a:rPr sz="1867" dirty="0">
                <a:solidFill>
                  <a:srgbClr val="585858"/>
                </a:solidFill>
                <a:latin typeface="Arial MT"/>
                <a:cs typeface="Arial MT"/>
              </a:rPr>
              <a:t>professional</a:t>
            </a:r>
            <a:r>
              <a:rPr sz="1867" spc="-80" dirty="0">
                <a:solidFill>
                  <a:srgbClr val="585858"/>
                </a:solidFill>
                <a:latin typeface="Arial MT"/>
                <a:cs typeface="Arial MT"/>
              </a:rPr>
              <a:t> </a:t>
            </a:r>
            <a:r>
              <a:rPr sz="1867" spc="-13" dirty="0">
                <a:solidFill>
                  <a:srgbClr val="585858"/>
                </a:solidFill>
                <a:latin typeface="Arial MT"/>
                <a:cs typeface="Arial MT"/>
              </a:rPr>
              <a:t>developers</a:t>
            </a:r>
            <a:endParaRPr sz="1867">
              <a:latin typeface="Arial MT"/>
              <a:cs typeface="Arial MT"/>
            </a:endParaRPr>
          </a:p>
          <a:p>
            <a:pPr marL="625671" indent="-422476">
              <a:spcBef>
                <a:spcPts val="339"/>
              </a:spcBef>
              <a:buChar char="●"/>
              <a:tabLst>
                <a:tab pos="625671" algn="l"/>
              </a:tabLst>
            </a:pPr>
            <a:r>
              <a:rPr sz="1867" dirty="0">
                <a:solidFill>
                  <a:srgbClr val="585858"/>
                </a:solidFill>
                <a:latin typeface="Arial MT"/>
                <a:cs typeface="Arial MT"/>
              </a:rPr>
              <a:t>PCF</a:t>
            </a:r>
            <a:r>
              <a:rPr sz="1867" spc="7" dirty="0">
                <a:solidFill>
                  <a:srgbClr val="585858"/>
                </a:solidFill>
                <a:latin typeface="Arial MT"/>
                <a:cs typeface="Arial MT"/>
              </a:rPr>
              <a:t> </a:t>
            </a:r>
            <a:r>
              <a:rPr sz="1867" spc="-13" dirty="0">
                <a:solidFill>
                  <a:srgbClr val="585858"/>
                </a:solidFill>
                <a:latin typeface="Arial MT"/>
                <a:cs typeface="Arial MT"/>
              </a:rPr>
              <a:t>components</a:t>
            </a:r>
            <a:r>
              <a:rPr sz="1867" spc="-60" dirty="0">
                <a:solidFill>
                  <a:srgbClr val="585858"/>
                </a:solidFill>
                <a:latin typeface="Arial MT"/>
                <a:cs typeface="Arial MT"/>
              </a:rPr>
              <a:t> </a:t>
            </a:r>
            <a:r>
              <a:rPr sz="1867" dirty="0">
                <a:solidFill>
                  <a:srgbClr val="585858"/>
                </a:solidFill>
                <a:latin typeface="Arial MT"/>
                <a:cs typeface="Arial MT"/>
              </a:rPr>
              <a:t>are</a:t>
            </a:r>
            <a:r>
              <a:rPr sz="1867" spc="-7" dirty="0">
                <a:solidFill>
                  <a:srgbClr val="585858"/>
                </a:solidFill>
                <a:latin typeface="Arial MT"/>
                <a:cs typeface="Arial MT"/>
              </a:rPr>
              <a:t> </a:t>
            </a:r>
            <a:r>
              <a:rPr sz="1867" spc="-13" dirty="0">
                <a:solidFill>
                  <a:srgbClr val="585858"/>
                </a:solidFill>
                <a:latin typeface="Arial MT"/>
                <a:cs typeface="Arial MT"/>
              </a:rPr>
              <a:t>configurable</a:t>
            </a:r>
            <a:endParaRPr sz="1867">
              <a:latin typeface="Arial MT"/>
              <a:cs typeface="Arial MT"/>
            </a:endParaRPr>
          </a:p>
          <a:p>
            <a:pPr marL="625671" indent="-422476">
              <a:spcBef>
                <a:spcPts val="333"/>
              </a:spcBef>
              <a:buChar char="●"/>
              <a:tabLst>
                <a:tab pos="625671" algn="l"/>
              </a:tabLst>
            </a:pPr>
            <a:r>
              <a:rPr sz="1867" dirty="0">
                <a:solidFill>
                  <a:srgbClr val="585858"/>
                </a:solidFill>
                <a:latin typeface="Arial MT"/>
                <a:cs typeface="Arial MT"/>
              </a:rPr>
              <a:t>May</a:t>
            </a:r>
            <a:r>
              <a:rPr sz="1867" spc="-47" dirty="0">
                <a:solidFill>
                  <a:srgbClr val="585858"/>
                </a:solidFill>
                <a:latin typeface="Arial MT"/>
                <a:cs typeface="Arial MT"/>
              </a:rPr>
              <a:t> </a:t>
            </a:r>
            <a:r>
              <a:rPr sz="1867" dirty="0">
                <a:solidFill>
                  <a:srgbClr val="585858"/>
                </a:solidFill>
                <a:latin typeface="Arial MT"/>
                <a:cs typeface="Arial MT"/>
              </a:rPr>
              <a:t>need</a:t>
            </a:r>
            <a:r>
              <a:rPr sz="1867" spc="-40" dirty="0">
                <a:solidFill>
                  <a:srgbClr val="585858"/>
                </a:solidFill>
                <a:latin typeface="Arial MT"/>
                <a:cs typeface="Arial MT"/>
              </a:rPr>
              <a:t> </a:t>
            </a:r>
            <a:r>
              <a:rPr sz="1867" dirty="0">
                <a:solidFill>
                  <a:srgbClr val="585858"/>
                </a:solidFill>
                <a:latin typeface="Arial MT"/>
                <a:cs typeface="Arial MT"/>
              </a:rPr>
              <a:t>to</a:t>
            </a:r>
            <a:r>
              <a:rPr sz="1867" spc="-33" dirty="0">
                <a:solidFill>
                  <a:srgbClr val="585858"/>
                </a:solidFill>
                <a:latin typeface="Arial MT"/>
                <a:cs typeface="Arial MT"/>
              </a:rPr>
              <a:t> </a:t>
            </a:r>
            <a:r>
              <a:rPr sz="1867" dirty="0">
                <a:solidFill>
                  <a:srgbClr val="585858"/>
                </a:solidFill>
                <a:latin typeface="Arial MT"/>
                <a:cs typeface="Arial MT"/>
              </a:rPr>
              <a:t>pay</a:t>
            </a:r>
            <a:r>
              <a:rPr sz="1867" spc="-33" dirty="0">
                <a:solidFill>
                  <a:srgbClr val="585858"/>
                </a:solidFill>
                <a:latin typeface="Arial MT"/>
                <a:cs typeface="Arial MT"/>
              </a:rPr>
              <a:t> </a:t>
            </a:r>
            <a:r>
              <a:rPr sz="1867" dirty="0">
                <a:solidFill>
                  <a:srgbClr val="585858"/>
                </a:solidFill>
                <a:latin typeface="Arial MT"/>
                <a:cs typeface="Arial MT"/>
              </a:rPr>
              <a:t>attention</a:t>
            </a:r>
            <a:r>
              <a:rPr sz="1867" spc="-67" dirty="0">
                <a:solidFill>
                  <a:srgbClr val="585858"/>
                </a:solidFill>
                <a:latin typeface="Arial MT"/>
                <a:cs typeface="Arial MT"/>
              </a:rPr>
              <a:t> </a:t>
            </a:r>
            <a:r>
              <a:rPr sz="1867" dirty="0">
                <a:solidFill>
                  <a:srgbClr val="585858"/>
                </a:solidFill>
                <a:latin typeface="Arial MT"/>
                <a:cs typeface="Arial MT"/>
              </a:rPr>
              <a:t>to</a:t>
            </a:r>
            <a:r>
              <a:rPr sz="1867" spc="-40" dirty="0">
                <a:solidFill>
                  <a:srgbClr val="585858"/>
                </a:solidFill>
                <a:latin typeface="Arial MT"/>
                <a:cs typeface="Arial MT"/>
              </a:rPr>
              <a:t> </a:t>
            </a:r>
            <a:r>
              <a:rPr sz="1867" dirty="0">
                <a:solidFill>
                  <a:srgbClr val="585858"/>
                </a:solidFill>
                <a:latin typeface="Arial MT"/>
                <a:cs typeface="Arial MT"/>
              </a:rPr>
              <a:t>the</a:t>
            </a:r>
            <a:r>
              <a:rPr sz="1867" spc="-33" dirty="0">
                <a:solidFill>
                  <a:srgbClr val="585858"/>
                </a:solidFill>
                <a:latin typeface="Arial MT"/>
                <a:cs typeface="Arial MT"/>
              </a:rPr>
              <a:t> </a:t>
            </a:r>
            <a:r>
              <a:rPr sz="1867" dirty="0">
                <a:solidFill>
                  <a:srgbClr val="585858"/>
                </a:solidFill>
                <a:latin typeface="Arial MT"/>
                <a:cs typeface="Arial MT"/>
              </a:rPr>
              <a:t>future</a:t>
            </a:r>
            <a:r>
              <a:rPr sz="1867" spc="-67" dirty="0">
                <a:solidFill>
                  <a:srgbClr val="585858"/>
                </a:solidFill>
                <a:latin typeface="Arial MT"/>
                <a:cs typeface="Arial MT"/>
              </a:rPr>
              <a:t> </a:t>
            </a:r>
            <a:r>
              <a:rPr sz="1867" spc="-13" dirty="0">
                <a:solidFill>
                  <a:srgbClr val="585858"/>
                </a:solidFill>
                <a:latin typeface="Arial MT"/>
                <a:cs typeface="Arial MT"/>
              </a:rPr>
              <a:t>compatibility/maintenance</a:t>
            </a:r>
            <a:endParaRPr sz="1867">
              <a:latin typeface="Arial MT"/>
              <a:cs typeface="Arial M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12192000" cy="693353"/>
          </a:xfrm>
          <a:prstGeom prst="rect">
            <a:avLst/>
          </a:prstGeom>
        </p:spPr>
        <p:txBody>
          <a:bodyPr vert="horz" wrap="square" lIns="0" tIns="16087" rIns="0" bIns="0" rtlCol="0" anchor="ctr">
            <a:spAutoFit/>
          </a:bodyPr>
          <a:lstStyle/>
          <a:p>
            <a:pPr marL="16933">
              <a:lnSpc>
                <a:spcPct val="100000"/>
              </a:lnSpc>
              <a:spcBef>
                <a:spcPts val="127"/>
              </a:spcBef>
            </a:pPr>
            <a:r>
              <a:rPr b="1" dirty="0"/>
              <a:t>PCF</a:t>
            </a:r>
            <a:r>
              <a:rPr b="1" spc="-113" dirty="0"/>
              <a:t> </a:t>
            </a:r>
            <a:r>
              <a:rPr b="1" dirty="0"/>
              <a:t>vs</a:t>
            </a:r>
            <a:r>
              <a:rPr b="1" spc="-113" dirty="0"/>
              <a:t> </a:t>
            </a:r>
            <a:r>
              <a:rPr b="1" dirty="0"/>
              <a:t>Embedded</a:t>
            </a:r>
            <a:r>
              <a:rPr b="1" spc="-73" dirty="0"/>
              <a:t> </a:t>
            </a:r>
            <a:r>
              <a:rPr b="1" dirty="0"/>
              <a:t>Canvas</a:t>
            </a:r>
            <a:r>
              <a:rPr b="1" spc="-100" dirty="0"/>
              <a:t> </a:t>
            </a:r>
            <a:r>
              <a:rPr b="1" spc="-27" dirty="0"/>
              <a:t>Apps</a:t>
            </a:r>
          </a:p>
        </p:txBody>
      </p:sp>
      <p:sp>
        <p:nvSpPr>
          <p:cNvPr id="3" name="object 3"/>
          <p:cNvSpPr txBox="1">
            <a:spLocks noGrp="1"/>
          </p:cNvSpPr>
          <p:nvPr>
            <p:ph type="body" idx="1"/>
          </p:nvPr>
        </p:nvSpPr>
        <p:spPr>
          <a:xfrm>
            <a:off x="435429" y="1347319"/>
            <a:ext cx="11203490" cy="3667841"/>
          </a:xfrm>
          <a:prstGeom prst="rect">
            <a:avLst/>
          </a:prstGeom>
        </p:spPr>
        <p:txBody>
          <a:bodyPr vert="horz" wrap="square" lIns="0" tIns="16933" rIns="0" bIns="0" rtlCol="0">
            <a:spAutoFit/>
          </a:bodyPr>
          <a:lstStyle/>
          <a:p>
            <a:pPr marL="474133" indent="-457200">
              <a:lnSpc>
                <a:spcPct val="100000"/>
              </a:lnSpc>
              <a:spcBef>
                <a:spcPts val="133"/>
              </a:spcBef>
              <a:buFont typeface="Wingdings" panose="05000000000000000000" pitchFamily="2" charset="2"/>
              <a:buChar char="§"/>
              <a:tabLst>
                <a:tab pos="473275" algn="l"/>
              </a:tabLst>
            </a:pPr>
            <a:r>
              <a:rPr spc="-27" dirty="0"/>
              <a:t>PCF:</a:t>
            </a:r>
          </a:p>
          <a:p>
            <a:pPr marL="701875" marR="600272" indent="-457200">
              <a:lnSpc>
                <a:spcPct val="114999"/>
              </a:lnSpc>
              <a:spcBef>
                <a:spcPts val="2147"/>
              </a:spcBef>
              <a:buFont typeface="Wingdings" panose="05000000000000000000" pitchFamily="2" charset="2"/>
              <a:buChar char="§"/>
            </a:pPr>
            <a:r>
              <a:rPr dirty="0"/>
              <a:t>HTML</a:t>
            </a:r>
            <a:r>
              <a:rPr spc="-67" dirty="0"/>
              <a:t> </a:t>
            </a:r>
            <a:r>
              <a:rPr dirty="0"/>
              <a:t>&amp;</a:t>
            </a:r>
            <a:r>
              <a:rPr spc="-40" dirty="0"/>
              <a:t> </a:t>
            </a:r>
            <a:r>
              <a:rPr dirty="0"/>
              <a:t>Scripting,</a:t>
            </a:r>
            <a:r>
              <a:rPr spc="-33" dirty="0"/>
              <a:t> </a:t>
            </a:r>
            <a:r>
              <a:rPr dirty="0"/>
              <a:t>Web</a:t>
            </a:r>
            <a:r>
              <a:rPr spc="-40" dirty="0"/>
              <a:t> </a:t>
            </a:r>
            <a:r>
              <a:rPr dirty="0"/>
              <a:t>API,</a:t>
            </a:r>
            <a:r>
              <a:rPr spc="-47" dirty="0"/>
              <a:t> </a:t>
            </a:r>
            <a:r>
              <a:rPr dirty="0"/>
              <a:t>configurable property</a:t>
            </a:r>
            <a:r>
              <a:rPr spc="-40" dirty="0"/>
              <a:t> </a:t>
            </a:r>
            <a:r>
              <a:rPr dirty="0"/>
              <a:t>bindings,</a:t>
            </a:r>
            <a:r>
              <a:rPr spc="-7" dirty="0"/>
              <a:t> </a:t>
            </a:r>
            <a:r>
              <a:rPr spc="-13" dirty="0"/>
              <a:t>professional </a:t>
            </a:r>
            <a:r>
              <a:rPr dirty="0"/>
              <a:t>developers</a:t>
            </a:r>
            <a:r>
              <a:rPr spc="-40" dirty="0"/>
              <a:t> </a:t>
            </a:r>
            <a:r>
              <a:rPr spc="-13" dirty="0"/>
              <a:t>expertise</a:t>
            </a:r>
          </a:p>
          <a:p>
            <a:pPr marL="474133" indent="-457200">
              <a:lnSpc>
                <a:spcPct val="100000"/>
              </a:lnSpc>
              <a:spcBef>
                <a:spcPts val="2567"/>
              </a:spcBef>
              <a:buFont typeface="Wingdings" panose="05000000000000000000" pitchFamily="2" charset="2"/>
              <a:buChar char="§"/>
              <a:tabLst>
                <a:tab pos="473275" algn="l"/>
              </a:tabLst>
            </a:pPr>
            <a:r>
              <a:rPr dirty="0"/>
              <a:t>Embedded</a:t>
            </a:r>
            <a:r>
              <a:rPr spc="-40" dirty="0"/>
              <a:t> </a:t>
            </a:r>
            <a:r>
              <a:rPr dirty="0"/>
              <a:t>Canvas</a:t>
            </a:r>
            <a:r>
              <a:rPr spc="-33" dirty="0"/>
              <a:t> </a:t>
            </a:r>
            <a:r>
              <a:rPr spc="-13" dirty="0"/>
              <a:t>Apps:</a:t>
            </a:r>
            <a:r>
              <a:rPr lang="en-IN" spc="-13" dirty="0"/>
              <a:t>a</a:t>
            </a:r>
            <a:endParaRPr spc="-13" dirty="0"/>
          </a:p>
          <a:p>
            <a:pPr marL="701875" indent="-457200">
              <a:lnSpc>
                <a:spcPct val="100000"/>
              </a:lnSpc>
              <a:spcBef>
                <a:spcPts val="2560"/>
              </a:spcBef>
              <a:buFont typeface="Wingdings" panose="05000000000000000000" pitchFamily="2" charset="2"/>
              <a:buChar char="§"/>
              <a:tabLst>
                <a:tab pos="3334090" algn="l"/>
              </a:tabLst>
            </a:pPr>
            <a:r>
              <a:rPr dirty="0"/>
              <a:t>Various</a:t>
            </a:r>
            <a:r>
              <a:rPr spc="-40" dirty="0"/>
              <a:t> </a:t>
            </a:r>
            <a:r>
              <a:rPr spc="-13" dirty="0"/>
              <a:t>connectors,</a:t>
            </a:r>
            <a:r>
              <a:rPr dirty="0"/>
              <a:t>	canvas</a:t>
            </a:r>
            <a:r>
              <a:rPr spc="-47" dirty="0"/>
              <a:t> </a:t>
            </a:r>
            <a:r>
              <a:rPr dirty="0"/>
              <a:t>app</a:t>
            </a:r>
            <a:r>
              <a:rPr spc="-27" dirty="0"/>
              <a:t> </a:t>
            </a:r>
            <a:r>
              <a:rPr dirty="0"/>
              <a:t>look</a:t>
            </a:r>
            <a:r>
              <a:rPr spc="-33" dirty="0"/>
              <a:t> </a:t>
            </a:r>
            <a:r>
              <a:rPr dirty="0"/>
              <a:t>and</a:t>
            </a:r>
            <a:r>
              <a:rPr spc="-33" dirty="0"/>
              <a:t> </a:t>
            </a:r>
            <a:r>
              <a:rPr dirty="0"/>
              <a:t>feel,</a:t>
            </a:r>
            <a:r>
              <a:rPr spc="-33" dirty="0"/>
              <a:t> </a:t>
            </a:r>
            <a:r>
              <a:rPr dirty="0"/>
              <a:t>citizen</a:t>
            </a:r>
            <a:r>
              <a:rPr spc="-27" dirty="0"/>
              <a:t> </a:t>
            </a:r>
            <a:r>
              <a:rPr dirty="0"/>
              <a:t>development </a:t>
            </a:r>
            <a:r>
              <a:rPr spc="-13" dirty="0"/>
              <a:t>expertise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1ED6E-9FC3-0FD9-8017-23D1BCE35FB9}"/>
              </a:ext>
            </a:extLst>
          </p:cNvPr>
          <p:cNvSpPr>
            <a:spLocks noGrp="1"/>
          </p:cNvSpPr>
          <p:nvPr>
            <p:ph type="title"/>
          </p:nvPr>
        </p:nvSpPr>
        <p:spPr>
          <a:xfrm>
            <a:off x="741310" y="1"/>
            <a:ext cx="10515600" cy="817510"/>
          </a:xfrm>
        </p:spPr>
        <p:txBody>
          <a:bodyPr/>
          <a:lstStyle/>
          <a:p>
            <a:r>
              <a:rPr lang="en-IN" b="1" i="0" dirty="0">
                <a:solidFill>
                  <a:srgbClr val="161616"/>
                </a:solidFill>
                <a:effectLst/>
                <a:latin typeface="Segoe UI" panose="020B0502040204020203" pitchFamily="34" charset="0"/>
              </a:rPr>
              <a:t>Licensing</a:t>
            </a:r>
            <a:endParaRPr lang="en-IN" dirty="0"/>
          </a:p>
        </p:txBody>
      </p:sp>
      <p:sp>
        <p:nvSpPr>
          <p:cNvPr id="3" name="Content Placeholder 2">
            <a:extLst>
              <a:ext uri="{FF2B5EF4-FFF2-40B4-BE49-F238E27FC236}">
                <a16:creationId xmlns:a16="http://schemas.microsoft.com/office/drawing/2014/main" id="{5F5F03FB-2356-A068-7C38-FDD3AE9F0685}"/>
              </a:ext>
            </a:extLst>
          </p:cNvPr>
          <p:cNvSpPr>
            <a:spLocks noGrp="1"/>
          </p:cNvSpPr>
          <p:nvPr>
            <p:ph idx="1"/>
          </p:nvPr>
        </p:nvSpPr>
        <p:spPr>
          <a:xfrm>
            <a:off x="892701" y="1008115"/>
            <a:ext cx="10515600" cy="4351338"/>
          </a:xfrm>
        </p:spPr>
        <p:txBody>
          <a:bodyPr>
            <a:normAutofit lnSpcReduction="10000"/>
          </a:bodyPr>
          <a:lstStyle/>
          <a:p>
            <a:pPr>
              <a:lnSpc>
                <a:spcPct val="130000"/>
              </a:lnSpc>
              <a:spcBef>
                <a:spcPts val="0"/>
              </a:spcBef>
            </a:pPr>
            <a:r>
              <a:rPr lang="en-US" sz="2000" dirty="0"/>
              <a:t>Power Apps component framework licensing requirements are inline with existing connectors and components and are based on the type of data and connections used in your app. More information: Power Apps pricing. To align with the licensing requirements, we will be classifying code components into two types</a:t>
            </a:r>
          </a:p>
          <a:p>
            <a:pPr lvl="1">
              <a:lnSpc>
                <a:spcPct val="130000"/>
              </a:lnSpc>
              <a:spcBef>
                <a:spcPts val="0"/>
              </a:spcBef>
            </a:pPr>
            <a:r>
              <a:rPr lang="en-US" sz="1800" dirty="0"/>
              <a:t>Code components that connect to external services or data directly via the user's browser client and not through connectors are considered as premium. When these components are used in an app, the app becomes premium, and end-users are required to have Power Apps licenses. </a:t>
            </a:r>
          </a:p>
          <a:p>
            <a:pPr lvl="1">
              <a:lnSpc>
                <a:spcPct val="130000"/>
              </a:lnSpc>
              <a:spcBef>
                <a:spcPts val="0"/>
              </a:spcBef>
            </a:pPr>
            <a:r>
              <a:rPr lang="en-US" sz="1800" dirty="0"/>
              <a:t>Code components that don't connect to external services or data. When these components are used in an app that uses standard features, the app remains standard, and end- users are required to be licensed at minimum for Office 365.</a:t>
            </a:r>
          </a:p>
          <a:p>
            <a:pPr lvl="1">
              <a:lnSpc>
                <a:spcPct val="130000"/>
              </a:lnSpc>
              <a:spcBef>
                <a:spcPts val="0"/>
              </a:spcBef>
            </a:pPr>
            <a:r>
              <a:rPr lang="en-US" sz="1800" dirty="0"/>
              <a:t>Code components can be declared as premium components by adding a &lt;external-service-usage&gt; node to the component's manifest file with all the external service domains this component is connecting to.</a:t>
            </a:r>
            <a:endParaRPr lang="en-IN" sz="1800" dirty="0"/>
          </a:p>
        </p:txBody>
      </p:sp>
      <p:sp>
        <p:nvSpPr>
          <p:cNvPr id="5" name="TextBox 4">
            <a:extLst>
              <a:ext uri="{FF2B5EF4-FFF2-40B4-BE49-F238E27FC236}">
                <a16:creationId xmlns:a16="http://schemas.microsoft.com/office/drawing/2014/main" id="{B399D778-A8A4-B264-3488-6AAD369DE090}"/>
              </a:ext>
            </a:extLst>
          </p:cNvPr>
          <p:cNvSpPr txBox="1"/>
          <p:nvPr/>
        </p:nvSpPr>
        <p:spPr>
          <a:xfrm>
            <a:off x="3103006" y="5550057"/>
            <a:ext cx="6094990" cy="738664"/>
          </a:xfrm>
          <a:prstGeom prst="rect">
            <a:avLst/>
          </a:prstGeom>
          <a:noFill/>
        </p:spPr>
        <p:txBody>
          <a:bodyPr wrap="square">
            <a:spAutoFit/>
          </a:bodyPr>
          <a:lstStyle/>
          <a:p>
            <a:r>
              <a:rPr lang="en-IN" sz="1400" i="1" dirty="0"/>
              <a:t>&lt;external-service-usage enabled="true"&gt;</a:t>
            </a:r>
          </a:p>
          <a:p>
            <a:r>
              <a:rPr lang="en-IN" sz="1400" i="1" dirty="0"/>
              <a:t>   &lt;domain&gt;www.microsoft.com&lt;/domain&gt;</a:t>
            </a:r>
          </a:p>
          <a:p>
            <a:r>
              <a:rPr lang="en-IN" sz="1400" i="1" dirty="0"/>
              <a:t>  &lt;/external-service-usage&gt;</a:t>
            </a:r>
          </a:p>
        </p:txBody>
      </p:sp>
    </p:spTree>
    <p:extLst>
      <p:ext uri="{BB962C8B-B14F-4D97-AF65-F5344CB8AC3E}">
        <p14:creationId xmlns:p14="http://schemas.microsoft.com/office/powerpoint/2010/main" val="3359517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6006" y="693353"/>
            <a:ext cx="10693400" cy="542029"/>
          </a:xfrm>
          <a:prstGeom prst="rect">
            <a:avLst/>
          </a:prstGeom>
        </p:spPr>
        <p:txBody>
          <a:bodyPr vert="horz" wrap="square" lIns="0" tIns="64347" rIns="0" bIns="0" rtlCol="0">
            <a:spAutoFit/>
          </a:bodyPr>
          <a:lstStyle/>
          <a:p>
            <a:pPr marL="447029" indent="-430096">
              <a:spcBef>
                <a:spcPts val="507"/>
              </a:spcBef>
              <a:buClr>
                <a:srgbClr val="585858"/>
              </a:buClr>
              <a:buChar char="●"/>
              <a:tabLst>
                <a:tab pos="447029" algn="l"/>
              </a:tabLst>
            </a:pPr>
            <a:r>
              <a:rPr sz="2000" dirty="0">
                <a:solidFill>
                  <a:srgbClr val="212121"/>
                </a:solidFill>
                <a:latin typeface="Arial MT"/>
                <a:cs typeface="Arial MT"/>
              </a:rPr>
              <a:t>Go</a:t>
            </a:r>
            <a:r>
              <a:rPr sz="2000" spc="327" dirty="0">
                <a:solidFill>
                  <a:srgbClr val="212121"/>
                </a:solidFill>
                <a:latin typeface="Arial MT"/>
                <a:cs typeface="Arial MT"/>
              </a:rPr>
              <a:t> </a:t>
            </a:r>
            <a:r>
              <a:rPr sz="2000" dirty="0">
                <a:solidFill>
                  <a:srgbClr val="212121"/>
                </a:solidFill>
                <a:latin typeface="Arial MT"/>
                <a:cs typeface="Arial MT"/>
              </a:rPr>
              <a:t>here:</a:t>
            </a:r>
            <a:r>
              <a:rPr lang="en-IN" sz="2000" spc="339" dirty="0">
                <a:solidFill>
                  <a:srgbClr val="212121"/>
                </a:solidFill>
                <a:latin typeface="Arial MT"/>
                <a:cs typeface="Arial MT"/>
              </a:rPr>
              <a:t> </a:t>
            </a:r>
            <a:r>
              <a:rPr lang="en-IN" sz="1100" spc="339" dirty="0">
                <a:solidFill>
                  <a:srgbClr val="212121"/>
                </a:solidFill>
                <a:latin typeface="Arial" panose="020B0604020202020204" pitchFamily="34" charset="0"/>
                <a:cs typeface="Arial" panose="020B0604020202020204" pitchFamily="34" charset="0"/>
                <a:hlinkClick r:id="rId2"/>
              </a:rPr>
              <a:t>https://learn.microsoft.com/en-us/power-apps/developer/component-framework/create-custom-controls-using-pcf</a:t>
            </a:r>
            <a:r>
              <a:rPr lang="en-IN" sz="1100" spc="339" dirty="0">
                <a:solidFill>
                  <a:srgbClr val="212121"/>
                </a:solidFill>
                <a:latin typeface="Arial" panose="020B0604020202020204" pitchFamily="34" charset="0"/>
                <a:cs typeface="Arial" panose="020B0604020202020204" pitchFamily="34" charset="0"/>
              </a:rPr>
              <a:t> </a:t>
            </a:r>
            <a:endParaRPr sz="1100" dirty="0">
              <a:latin typeface="Arial" panose="020B0604020202020204" pitchFamily="34" charset="0"/>
              <a:cs typeface="Arial" panose="020B0604020202020204" pitchFamily="34" charset="0"/>
            </a:endParaRPr>
          </a:p>
        </p:txBody>
      </p:sp>
      <p:sp>
        <p:nvSpPr>
          <p:cNvPr id="3" name="object 3"/>
          <p:cNvSpPr txBox="1">
            <a:spLocks noGrp="1"/>
          </p:cNvSpPr>
          <p:nvPr>
            <p:ph type="title"/>
          </p:nvPr>
        </p:nvSpPr>
        <p:spPr>
          <a:xfrm>
            <a:off x="-102721" y="0"/>
            <a:ext cx="14020800" cy="693353"/>
          </a:xfrm>
          <a:prstGeom prst="rect">
            <a:avLst/>
          </a:prstGeom>
        </p:spPr>
        <p:txBody>
          <a:bodyPr vert="horz" wrap="square" lIns="0" tIns="16087" rIns="0" bIns="0" rtlCol="0" anchor="ctr">
            <a:spAutoFit/>
          </a:bodyPr>
          <a:lstStyle/>
          <a:p>
            <a:pPr marL="16933">
              <a:lnSpc>
                <a:spcPct val="100000"/>
              </a:lnSpc>
              <a:spcBef>
                <a:spcPts val="127"/>
              </a:spcBef>
            </a:pPr>
            <a:r>
              <a:rPr b="1" dirty="0"/>
              <a:t>Ready</a:t>
            </a:r>
            <a:r>
              <a:rPr b="1" spc="-73" dirty="0"/>
              <a:t> </a:t>
            </a:r>
            <a:r>
              <a:rPr b="1" dirty="0"/>
              <a:t>to</a:t>
            </a:r>
            <a:r>
              <a:rPr b="1" spc="-87" dirty="0"/>
              <a:t> </a:t>
            </a:r>
            <a:r>
              <a:rPr b="1" dirty="0"/>
              <a:t>start</a:t>
            </a:r>
            <a:r>
              <a:rPr b="1" spc="-93" dirty="0"/>
              <a:t> </a:t>
            </a:r>
            <a:r>
              <a:rPr b="1" dirty="0"/>
              <a:t>building</a:t>
            </a:r>
            <a:r>
              <a:rPr b="1" spc="-67" dirty="0"/>
              <a:t> </a:t>
            </a:r>
            <a:r>
              <a:rPr b="1" dirty="0"/>
              <a:t>your</a:t>
            </a:r>
            <a:r>
              <a:rPr b="1" spc="-93" dirty="0"/>
              <a:t> </a:t>
            </a:r>
            <a:r>
              <a:rPr b="1" dirty="0"/>
              <a:t>own</a:t>
            </a:r>
            <a:r>
              <a:rPr b="1" spc="-67" dirty="0"/>
              <a:t> </a:t>
            </a:r>
            <a:r>
              <a:rPr b="1" spc="-13" dirty="0"/>
              <a:t>component?</a:t>
            </a:r>
          </a:p>
        </p:txBody>
      </p:sp>
      <p:pic>
        <p:nvPicPr>
          <p:cNvPr id="6" name="Picture 5">
            <a:extLst>
              <a:ext uri="{FF2B5EF4-FFF2-40B4-BE49-F238E27FC236}">
                <a16:creationId xmlns:a16="http://schemas.microsoft.com/office/drawing/2014/main" id="{2844A2A6-8A42-9B25-D562-03946E2589AF}"/>
              </a:ext>
            </a:extLst>
          </p:cNvPr>
          <p:cNvPicPr>
            <a:picLocks noChangeAspect="1"/>
          </p:cNvPicPr>
          <p:nvPr/>
        </p:nvPicPr>
        <p:blipFill>
          <a:blip r:embed="rId3"/>
          <a:stretch>
            <a:fillRect/>
          </a:stretch>
        </p:blipFill>
        <p:spPr>
          <a:xfrm>
            <a:off x="3503301" y="1738466"/>
            <a:ext cx="5037725" cy="50790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486115" y="2434335"/>
            <a:ext cx="1468455" cy="918464"/>
          </a:xfrm>
          <a:prstGeom prst="rect">
            <a:avLst/>
          </a:prstGeom>
        </p:spPr>
      </p:pic>
      <p:pic>
        <p:nvPicPr>
          <p:cNvPr id="3" name="object 3"/>
          <p:cNvPicPr/>
          <p:nvPr/>
        </p:nvPicPr>
        <p:blipFill>
          <a:blip r:embed="rId3" cstate="print"/>
          <a:stretch>
            <a:fillRect/>
          </a:stretch>
        </p:blipFill>
        <p:spPr>
          <a:xfrm>
            <a:off x="485649" y="1312671"/>
            <a:ext cx="1694687" cy="1056639"/>
          </a:xfrm>
          <a:prstGeom prst="rect">
            <a:avLst/>
          </a:prstGeom>
        </p:spPr>
      </p:pic>
      <p:pic>
        <p:nvPicPr>
          <p:cNvPr id="4" name="object 4"/>
          <p:cNvPicPr/>
          <p:nvPr/>
        </p:nvPicPr>
        <p:blipFill>
          <a:blip r:embed="rId4" cstate="print"/>
          <a:stretch>
            <a:fillRect/>
          </a:stretch>
        </p:blipFill>
        <p:spPr>
          <a:xfrm>
            <a:off x="485649" y="3900494"/>
            <a:ext cx="3180080" cy="1377696"/>
          </a:xfrm>
          <a:prstGeom prst="rect">
            <a:avLst/>
          </a:prstGeom>
        </p:spPr>
      </p:pic>
      <p:sp>
        <p:nvSpPr>
          <p:cNvPr id="5" name="object 5"/>
          <p:cNvSpPr txBox="1"/>
          <p:nvPr/>
        </p:nvSpPr>
        <p:spPr>
          <a:xfrm>
            <a:off x="2284477" y="1434693"/>
            <a:ext cx="9075420" cy="1636795"/>
          </a:xfrm>
          <a:prstGeom prst="rect">
            <a:avLst/>
          </a:prstGeom>
        </p:spPr>
        <p:txBody>
          <a:bodyPr vert="horz" wrap="square" lIns="0" tIns="17780" rIns="0" bIns="0" rtlCol="0">
            <a:spAutoFit/>
          </a:bodyPr>
          <a:lstStyle/>
          <a:p>
            <a:pPr marL="16933" marR="6341375">
              <a:spcBef>
                <a:spcPts val="140"/>
              </a:spcBef>
            </a:pPr>
            <a:r>
              <a:rPr lang="en-US" sz="1467" dirty="0">
                <a:solidFill>
                  <a:srgbClr val="333333"/>
                </a:solidFill>
                <a:latin typeface="Arial MT"/>
                <a:cs typeface="Arial MT"/>
              </a:rPr>
              <a:t>Node.js®</a:t>
            </a:r>
            <a:r>
              <a:rPr lang="en-US" sz="1467" spc="-67" dirty="0">
                <a:solidFill>
                  <a:srgbClr val="333333"/>
                </a:solidFill>
                <a:latin typeface="Arial MT"/>
                <a:cs typeface="Arial MT"/>
              </a:rPr>
              <a:t> </a:t>
            </a:r>
            <a:r>
              <a:rPr lang="en-US" sz="1467" dirty="0">
                <a:solidFill>
                  <a:srgbClr val="333333"/>
                </a:solidFill>
                <a:latin typeface="Arial MT"/>
                <a:cs typeface="Arial MT"/>
              </a:rPr>
              <a:t>is</a:t>
            </a:r>
            <a:r>
              <a:rPr lang="en-US" sz="1467" spc="-33" dirty="0">
                <a:solidFill>
                  <a:srgbClr val="333333"/>
                </a:solidFill>
                <a:latin typeface="Arial MT"/>
                <a:cs typeface="Arial MT"/>
              </a:rPr>
              <a:t> </a:t>
            </a:r>
            <a:r>
              <a:rPr lang="en-US" sz="1467" dirty="0">
                <a:solidFill>
                  <a:srgbClr val="333333"/>
                </a:solidFill>
                <a:latin typeface="Arial MT"/>
                <a:cs typeface="Arial MT"/>
              </a:rPr>
              <a:t>a</a:t>
            </a:r>
            <a:r>
              <a:rPr lang="en-US" sz="1467" spc="-47" dirty="0">
                <a:solidFill>
                  <a:srgbClr val="333333"/>
                </a:solidFill>
                <a:latin typeface="Arial MT"/>
                <a:cs typeface="Arial MT"/>
              </a:rPr>
              <a:t> </a:t>
            </a:r>
            <a:r>
              <a:rPr lang="en-US" sz="1467" dirty="0">
                <a:solidFill>
                  <a:srgbClr val="333333"/>
                </a:solidFill>
                <a:latin typeface="Arial MT"/>
                <a:cs typeface="Arial MT"/>
              </a:rPr>
              <a:t>JavaScript</a:t>
            </a:r>
            <a:r>
              <a:rPr lang="en-US" sz="1467" spc="-47" dirty="0">
                <a:solidFill>
                  <a:srgbClr val="333333"/>
                </a:solidFill>
                <a:latin typeface="Arial MT"/>
                <a:cs typeface="Arial MT"/>
              </a:rPr>
              <a:t> </a:t>
            </a:r>
            <a:r>
              <a:rPr lang="en-US" sz="1467" spc="-13" dirty="0">
                <a:solidFill>
                  <a:srgbClr val="333333"/>
                </a:solidFill>
                <a:latin typeface="Arial MT"/>
                <a:cs typeface="Arial MT"/>
              </a:rPr>
              <a:t>runtime</a:t>
            </a:r>
          </a:p>
          <a:p>
            <a:pPr marL="16933" marR="6341375">
              <a:spcBef>
                <a:spcPts val="140"/>
              </a:spcBef>
            </a:pPr>
            <a:endParaRPr lang="en-US" sz="1467" spc="-13" dirty="0">
              <a:solidFill>
                <a:srgbClr val="333333"/>
              </a:solidFill>
              <a:latin typeface="Arial MT"/>
              <a:cs typeface="Arial MT"/>
            </a:endParaRPr>
          </a:p>
          <a:p>
            <a:pPr marL="16933" marR="6341375">
              <a:spcBef>
                <a:spcPts val="140"/>
              </a:spcBef>
            </a:pPr>
            <a:endParaRPr lang="en-US" sz="1467" spc="-13" dirty="0">
              <a:solidFill>
                <a:srgbClr val="333333"/>
              </a:solidFill>
              <a:latin typeface="Arial MT"/>
              <a:cs typeface="Arial MT"/>
            </a:endParaRPr>
          </a:p>
          <a:p>
            <a:pPr marL="16933" marR="6341375">
              <a:spcBef>
                <a:spcPts val="140"/>
              </a:spcBef>
            </a:pPr>
            <a:endParaRPr lang="en-US" sz="1467" dirty="0">
              <a:latin typeface="Arial MT"/>
              <a:cs typeface="Arial MT"/>
            </a:endParaRPr>
          </a:p>
          <a:p>
            <a:pPr marL="3757413" marR="6773"/>
            <a:r>
              <a:rPr sz="1467" dirty="0" err="1">
                <a:solidFill>
                  <a:srgbClr val="6C7985"/>
                </a:solidFill>
                <a:latin typeface="Arial MT"/>
                <a:cs typeface="Arial MT"/>
              </a:rPr>
              <a:t>npm</a:t>
            </a:r>
            <a:r>
              <a:rPr sz="1467" spc="-40" dirty="0">
                <a:solidFill>
                  <a:srgbClr val="6C7985"/>
                </a:solidFill>
                <a:latin typeface="Arial MT"/>
                <a:cs typeface="Arial MT"/>
              </a:rPr>
              <a:t> </a:t>
            </a:r>
            <a:r>
              <a:rPr sz="1467" dirty="0">
                <a:solidFill>
                  <a:srgbClr val="6C7985"/>
                </a:solidFill>
                <a:latin typeface="Arial MT"/>
                <a:cs typeface="Arial MT"/>
              </a:rPr>
              <a:t>makes</a:t>
            </a:r>
            <a:r>
              <a:rPr sz="1467" spc="-60" dirty="0">
                <a:solidFill>
                  <a:srgbClr val="6C7985"/>
                </a:solidFill>
                <a:latin typeface="Arial MT"/>
                <a:cs typeface="Arial MT"/>
              </a:rPr>
              <a:t> </a:t>
            </a:r>
            <a:r>
              <a:rPr sz="1467" dirty="0">
                <a:solidFill>
                  <a:srgbClr val="6C7985"/>
                </a:solidFill>
                <a:latin typeface="Arial MT"/>
                <a:cs typeface="Arial MT"/>
              </a:rPr>
              <a:t>it</a:t>
            </a:r>
            <a:r>
              <a:rPr sz="1467" spc="-20" dirty="0">
                <a:solidFill>
                  <a:srgbClr val="6C7985"/>
                </a:solidFill>
                <a:latin typeface="Arial MT"/>
                <a:cs typeface="Arial MT"/>
              </a:rPr>
              <a:t> </a:t>
            </a:r>
            <a:r>
              <a:rPr sz="1467" dirty="0">
                <a:solidFill>
                  <a:srgbClr val="6C7985"/>
                </a:solidFill>
                <a:latin typeface="Arial MT"/>
                <a:cs typeface="Arial MT"/>
              </a:rPr>
              <a:t>easy</a:t>
            </a:r>
            <a:r>
              <a:rPr sz="1467" spc="-47" dirty="0">
                <a:solidFill>
                  <a:srgbClr val="6C7985"/>
                </a:solidFill>
                <a:latin typeface="Arial MT"/>
                <a:cs typeface="Arial MT"/>
              </a:rPr>
              <a:t> </a:t>
            </a:r>
            <a:r>
              <a:rPr sz="1467" dirty="0">
                <a:solidFill>
                  <a:srgbClr val="6C7985"/>
                </a:solidFill>
                <a:latin typeface="Arial MT"/>
                <a:cs typeface="Arial MT"/>
              </a:rPr>
              <a:t>for</a:t>
            </a:r>
            <a:r>
              <a:rPr sz="1467" spc="-53" dirty="0">
                <a:solidFill>
                  <a:srgbClr val="6C7985"/>
                </a:solidFill>
                <a:latin typeface="Arial MT"/>
                <a:cs typeface="Arial MT"/>
              </a:rPr>
              <a:t> </a:t>
            </a:r>
            <a:r>
              <a:rPr sz="1467" dirty="0">
                <a:solidFill>
                  <a:srgbClr val="6C7985"/>
                </a:solidFill>
                <a:latin typeface="Arial MT"/>
                <a:cs typeface="Arial MT"/>
              </a:rPr>
              <a:t>JavaScript</a:t>
            </a:r>
            <a:r>
              <a:rPr sz="1467" spc="-20" dirty="0">
                <a:solidFill>
                  <a:srgbClr val="6C7985"/>
                </a:solidFill>
                <a:latin typeface="Arial MT"/>
                <a:cs typeface="Arial MT"/>
              </a:rPr>
              <a:t> </a:t>
            </a:r>
            <a:r>
              <a:rPr sz="1467" dirty="0">
                <a:solidFill>
                  <a:srgbClr val="6C7985"/>
                </a:solidFill>
                <a:latin typeface="Arial MT"/>
                <a:cs typeface="Arial MT"/>
              </a:rPr>
              <a:t>developers</a:t>
            </a:r>
            <a:r>
              <a:rPr sz="1467" spc="-13" dirty="0">
                <a:solidFill>
                  <a:srgbClr val="6C7985"/>
                </a:solidFill>
                <a:latin typeface="Arial MT"/>
                <a:cs typeface="Arial MT"/>
              </a:rPr>
              <a:t> </a:t>
            </a:r>
            <a:r>
              <a:rPr sz="1467" dirty="0">
                <a:solidFill>
                  <a:srgbClr val="6C7985"/>
                </a:solidFill>
                <a:latin typeface="Arial MT"/>
                <a:cs typeface="Arial MT"/>
              </a:rPr>
              <a:t>to</a:t>
            </a:r>
            <a:r>
              <a:rPr sz="1467" spc="-40" dirty="0">
                <a:solidFill>
                  <a:srgbClr val="6C7985"/>
                </a:solidFill>
                <a:latin typeface="Arial MT"/>
                <a:cs typeface="Arial MT"/>
              </a:rPr>
              <a:t> </a:t>
            </a:r>
            <a:r>
              <a:rPr sz="1467" dirty="0">
                <a:solidFill>
                  <a:srgbClr val="6C7985"/>
                </a:solidFill>
                <a:latin typeface="Arial MT"/>
                <a:cs typeface="Arial MT"/>
              </a:rPr>
              <a:t>share</a:t>
            </a:r>
            <a:r>
              <a:rPr sz="1467" spc="-47" dirty="0">
                <a:solidFill>
                  <a:srgbClr val="6C7985"/>
                </a:solidFill>
                <a:latin typeface="Arial MT"/>
                <a:cs typeface="Arial MT"/>
              </a:rPr>
              <a:t> </a:t>
            </a:r>
            <a:r>
              <a:rPr sz="1467" dirty="0">
                <a:solidFill>
                  <a:srgbClr val="6C7985"/>
                </a:solidFill>
                <a:latin typeface="Arial MT"/>
                <a:cs typeface="Arial MT"/>
              </a:rPr>
              <a:t>and</a:t>
            </a:r>
            <a:r>
              <a:rPr sz="1467" spc="-27" dirty="0">
                <a:solidFill>
                  <a:srgbClr val="6C7985"/>
                </a:solidFill>
                <a:latin typeface="Arial MT"/>
                <a:cs typeface="Arial MT"/>
              </a:rPr>
              <a:t> </a:t>
            </a:r>
            <a:r>
              <a:rPr sz="1467" spc="-13" dirty="0">
                <a:solidFill>
                  <a:srgbClr val="6C7985"/>
                </a:solidFill>
                <a:latin typeface="Arial MT"/>
                <a:cs typeface="Arial MT"/>
              </a:rPr>
              <a:t>reuse </a:t>
            </a:r>
            <a:r>
              <a:rPr sz="1467" dirty="0">
                <a:solidFill>
                  <a:srgbClr val="6C7985"/>
                </a:solidFill>
                <a:latin typeface="Arial MT"/>
                <a:cs typeface="Arial MT"/>
              </a:rPr>
              <a:t>code,</a:t>
            </a:r>
            <a:r>
              <a:rPr sz="1467" spc="-33" dirty="0">
                <a:solidFill>
                  <a:srgbClr val="6C7985"/>
                </a:solidFill>
                <a:latin typeface="Arial MT"/>
                <a:cs typeface="Arial MT"/>
              </a:rPr>
              <a:t> </a:t>
            </a:r>
            <a:r>
              <a:rPr sz="1467" dirty="0">
                <a:solidFill>
                  <a:srgbClr val="6C7985"/>
                </a:solidFill>
                <a:latin typeface="Arial MT"/>
                <a:cs typeface="Arial MT"/>
              </a:rPr>
              <a:t>and</a:t>
            </a:r>
            <a:r>
              <a:rPr sz="1467" spc="-27" dirty="0">
                <a:solidFill>
                  <a:srgbClr val="6C7985"/>
                </a:solidFill>
                <a:latin typeface="Arial MT"/>
                <a:cs typeface="Arial MT"/>
              </a:rPr>
              <a:t> </a:t>
            </a:r>
            <a:r>
              <a:rPr sz="1467" dirty="0">
                <a:solidFill>
                  <a:srgbClr val="6C7985"/>
                </a:solidFill>
                <a:latin typeface="Arial MT"/>
                <a:cs typeface="Arial MT"/>
              </a:rPr>
              <a:t>makes</a:t>
            </a:r>
            <a:r>
              <a:rPr sz="1467" spc="-60" dirty="0">
                <a:solidFill>
                  <a:srgbClr val="6C7985"/>
                </a:solidFill>
                <a:latin typeface="Arial MT"/>
                <a:cs typeface="Arial MT"/>
              </a:rPr>
              <a:t> </a:t>
            </a:r>
            <a:r>
              <a:rPr sz="1467" dirty="0">
                <a:solidFill>
                  <a:srgbClr val="6C7985"/>
                </a:solidFill>
                <a:latin typeface="Arial MT"/>
                <a:cs typeface="Arial MT"/>
              </a:rPr>
              <a:t>it</a:t>
            </a:r>
            <a:r>
              <a:rPr sz="1467" spc="-13" dirty="0">
                <a:solidFill>
                  <a:srgbClr val="6C7985"/>
                </a:solidFill>
                <a:latin typeface="Arial MT"/>
                <a:cs typeface="Arial MT"/>
              </a:rPr>
              <a:t> </a:t>
            </a:r>
            <a:r>
              <a:rPr sz="1467" dirty="0">
                <a:solidFill>
                  <a:srgbClr val="6C7985"/>
                </a:solidFill>
                <a:latin typeface="Arial MT"/>
                <a:cs typeface="Arial MT"/>
              </a:rPr>
              <a:t>easy</a:t>
            </a:r>
            <a:r>
              <a:rPr sz="1467" spc="-40" dirty="0">
                <a:solidFill>
                  <a:srgbClr val="6C7985"/>
                </a:solidFill>
                <a:latin typeface="Arial MT"/>
                <a:cs typeface="Arial MT"/>
              </a:rPr>
              <a:t> </a:t>
            </a:r>
            <a:r>
              <a:rPr sz="1467" dirty="0">
                <a:solidFill>
                  <a:srgbClr val="6C7985"/>
                </a:solidFill>
                <a:latin typeface="Arial MT"/>
                <a:cs typeface="Arial MT"/>
              </a:rPr>
              <a:t>to</a:t>
            </a:r>
            <a:r>
              <a:rPr sz="1467" spc="-27" dirty="0">
                <a:solidFill>
                  <a:srgbClr val="6C7985"/>
                </a:solidFill>
                <a:latin typeface="Arial MT"/>
                <a:cs typeface="Arial MT"/>
              </a:rPr>
              <a:t> </a:t>
            </a:r>
            <a:r>
              <a:rPr sz="1467" dirty="0">
                <a:solidFill>
                  <a:srgbClr val="6C7985"/>
                </a:solidFill>
                <a:latin typeface="Arial MT"/>
                <a:cs typeface="Arial MT"/>
              </a:rPr>
              <a:t>update</a:t>
            </a:r>
            <a:r>
              <a:rPr sz="1467" spc="-40" dirty="0">
                <a:solidFill>
                  <a:srgbClr val="6C7985"/>
                </a:solidFill>
                <a:latin typeface="Arial MT"/>
                <a:cs typeface="Arial MT"/>
              </a:rPr>
              <a:t> </a:t>
            </a:r>
            <a:r>
              <a:rPr sz="1467" dirty="0">
                <a:solidFill>
                  <a:srgbClr val="6C7985"/>
                </a:solidFill>
                <a:latin typeface="Arial MT"/>
                <a:cs typeface="Arial MT"/>
              </a:rPr>
              <a:t>the</a:t>
            </a:r>
            <a:r>
              <a:rPr sz="1467" spc="-40" dirty="0">
                <a:solidFill>
                  <a:srgbClr val="6C7985"/>
                </a:solidFill>
                <a:latin typeface="Arial MT"/>
                <a:cs typeface="Arial MT"/>
              </a:rPr>
              <a:t> </a:t>
            </a:r>
            <a:r>
              <a:rPr sz="1467" dirty="0">
                <a:solidFill>
                  <a:srgbClr val="6C7985"/>
                </a:solidFill>
                <a:latin typeface="Arial MT"/>
                <a:cs typeface="Arial MT"/>
              </a:rPr>
              <a:t>code</a:t>
            </a:r>
            <a:r>
              <a:rPr sz="1467" spc="-27" dirty="0">
                <a:solidFill>
                  <a:srgbClr val="6C7985"/>
                </a:solidFill>
                <a:latin typeface="Arial MT"/>
                <a:cs typeface="Arial MT"/>
              </a:rPr>
              <a:t> </a:t>
            </a:r>
            <a:r>
              <a:rPr sz="1467" dirty="0">
                <a:solidFill>
                  <a:srgbClr val="6C7985"/>
                </a:solidFill>
                <a:latin typeface="Arial MT"/>
                <a:cs typeface="Arial MT"/>
              </a:rPr>
              <a:t>that</a:t>
            </a:r>
            <a:r>
              <a:rPr sz="1467" spc="-47" dirty="0">
                <a:solidFill>
                  <a:srgbClr val="6C7985"/>
                </a:solidFill>
                <a:latin typeface="Arial MT"/>
                <a:cs typeface="Arial MT"/>
              </a:rPr>
              <a:t> </a:t>
            </a:r>
            <a:r>
              <a:rPr sz="1467" dirty="0">
                <a:solidFill>
                  <a:srgbClr val="6C7985"/>
                </a:solidFill>
                <a:latin typeface="Arial MT"/>
                <a:cs typeface="Arial MT"/>
              </a:rPr>
              <a:t>you’re</a:t>
            </a:r>
            <a:r>
              <a:rPr sz="1467" spc="-13" dirty="0">
                <a:solidFill>
                  <a:srgbClr val="6C7985"/>
                </a:solidFill>
                <a:latin typeface="Arial MT"/>
                <a:cs typeface="Arial MT"/>
              </a:rPr>
              <a:t> sharing, </a:t>
            </a:r>
            <a:r>
              <a:rPr sz="1467" dirty="0">
                <a:solidFill>
                  <a:srgbClr val="6C7985"/>
                </a:solidFill>
                <a:latin typeface="Arial MT"/>
                <a:cs typeface="Arial MT"/>
              </a:rPr>
              <a:t>so</a:t>
            </a:r>
            <a:r>
              <a:rPr sz="1467" spc="-47" dirty="0">
                <a:solidFill>
                  <a:srgbClr val="6C7985"/>
                </a:solidFill>
                <a:latin typeface="Arial MT"/>
                <a:cs typeface="Arial MT"/>
              </a:rPr>
              <a:t> </a:t>
            </a:r>
            <a:r>
              <a:rPr sz="1467" dirty="0">
                <a:solidFill>
                  <a:srgbClr val="6C7985"/>
                </a:solidFill>
                <a:latin typeface="Arial MT"/>
                <a:cs typeface="Arial MT"/>
              </a:rPr>
              <a:t>you</a:t>
            </a:r>
            <a:r>
              <a:rPr sz="1467" spc="-27" dirty="0">
                <a:solidFill>
                  <a:srgbClr val="6C7985"/>
                </a:solidFill>
                <a:latin typeface="Arial MT"/>
                <a:cs typeface="Arial MT"/>
              </a:rPr>
              <a:t> </a:t>
            </a:r>
            <a:r>
              <a:rPr sz="1467" dirty="0">
                <a:solidFill>
                  <a:srgbClr val="6C7985"/>
                </a:solidFill>
                <a:latin typeface="Arial MT"/>
                <a:cs typeface="Arial MT"/>
              </a:rPr>
              <a:t>can</a:t>
            </a:r>
            <a:r>
              <a:rPr sz="1467" spc="-47" dirty="0">
                <a:solidFill>
                  <a:srgbClr val="6C7985"/>
                </a:solidFill>
                <a:latin typeface="Arial MT"/>
                <a:cs typeface="Arial MT"/>
              </a:rPr>
              <a:t> </a:t>
            </a:r>
            <a:r>
              <a:rPr sz="1467" dirty="0">
                <a:solidFill>
                  <a:srgbClr val="6C7985"/>
                </a:solidFill>
                <a:latin typeface="Arial MT"/>
                <a:cs typeface="Arial MT"/>
              </a:rPr>
              <a:t>build</a:t>
            </a:r>
            <a:r>
              <a:rPr sz="1467" spc="-27" dirty="0">
                <a:solidFill>
                  <a:srgbClr val="6C7985"/>
                </a:solidFill>
                <a:latin typeface="Arial MT"/>
                <a:cs typeface="Arial MT"/>
              </a:rPr>
              <a:t> </a:t>
            </a:r>
            <a:r>
              <a:rPr sz="1467" dirty="0">
                <a:solidFill>
                  <a:srgbClr val="6C7985"/>
                </a:solidFill>
                <a:latin typeface="Arial MT"/>
                <a:cs typeface="Arial MT"/>
              </a:rPr>
              <a:t>amazing</a:t>
            </a:r>
            <a:r>
              <a:rPr sz="1467" spc="-27" dirty="0">
                <a:solidFill>
                  <a:srgbClr val="6C7985"/>
                </a:solidFill>
                <a:latin typeface="Arial MT"/>
                <a:cs typeface="Arial MT"/>
              </a:rPr>
              <a:t> </a:t>
            </a:r>
            <a:r>
              <a:rPr sz="1467" spc="-13" dirty="0">
                <a:solidFill>
                  <a:srgbClr val="6C7985"/>
                </a:solidFill>
                <a:latin typeface="Arial MT"/>
                <a:cs typeface="Arial MT"/>
              </a:rPr>
              <a:t>things.</a:t>
            </a:r>
            <a:endParaRPr sz="1467" dirty="0">
              <a:latin typeface="Arial MT"/>
              <a:cs typeface="Arial MT"/>
            </a:endParaRPr>
          </a:p>
        </p:txBody>
      </p:sp>
      <p:pic>
        <p:nvPicPr>
          <p:cNvPr id="6" name="object 6"/>
          <p:cNvPicPr/>
          <p:nvPr/>
        </p:nvPicPr>
        <p:blipFill>
          <a:blip r:embed="rId5" cstate="print"/>
          <a:stretch>
            <a:fillRect/>
          </a:stretch>
        </p:blipFill>
        <p:spPr>
          <a:xfrm>
            <a:off x="8759952" y="463297"/>
            <a:ext cx="1381760" cy="1560575"/>
          </a:xfrm>
          <a:prstGeom prst="rect">
            <a:avLst/>
          </a:prstGeom>
        </p:spPr>
      </p:pic>
      <p:sp>
        <p:nvSpPr>
          <p:cNvPr id="7" name="object 7"/>
          <p:cNvSpPr txBox="1"/>
          <p:nvPr/>
        </p:nvSpPr>
        <p:spPr>
          <a:xfrm>
            <a:off x="8119871" y="4153407"/>
            <a:ext cx="3730413" cy="2331407"/>
          </a:xfrm>
          <a:prstGeom prst="rect">
            <a:avLst/>
          </a:prstGeom>
          <a:solidFill>
            <a:schemeClr val="bg1">
              <a:lumMod val="95000"/>
            </a:schemeClr>
          </a:solidFill>
        </p:spPr>
        <p:txBody>
          <a:bodyPr vert="horz" wrap="square" lIns="0" tIns="114300" rIns="0" bIns="0" rtlCol="0">
            <a:spAutoFit/>
          </a:bodyPr>
          <a:lstStyle/>
          <a:p>
            <a:pPr marL="732348" indent="-422476">
              <a:spcBef>
                <a:spcPts val="900"/>
              </a:spcBef>
              <a:buFont typeface="Wingdings" panose="05000000000000000000" pitchFamily="2" charset="2"/>
              <a:buChar char="§"/>
              <a:tabLst>
                <a:tab pos="732348" algn="l"/>
              </a:tabLst>
            </a:pPr>
            <a:r>
              <a:rPr sz="2400" spc="-13" dirty="0">
                <a:latin typeface="Arial MT"/>
                <a:cs typeface="Arial MT"/>
              </a:rPr>
              <a:t>JavaScript</a:t>
            </a:r>
            <a:endParaRPr sz="2400" dirty="0">
              <a:latin typeface="Arial MT"/>
              <a:cs typeface="Arial MT"/>
            </a:endParaRPr>
          </a:p>
          <a:p>
            <a:pPr marL="732348" indent="-422476">
              <a:buFont typeface="Wingdings" panose="05000000000000000000" pitchFamily="2" charset="2"/>
              <a:buChar char="§"/>
              <a:tabLst>
                <a:tab pos="732348" algn="l"/>
              </a:tabLst>
            </a:pPr>
            <a:r>
              <a:rPr sz="2400" spc="-13" dirty="0">
                <a:latin typeface="Arial MT"/>
                <a:cs typeface="Arial MT"/>
              </a:rPr>
              <a:t>JQuery</a:t>
            </a:r>
            <a:endParaRPr sz="2400" dirty="0">
              <a:latin typeface="Arial MT"/>
              <a:cs typeface="Arial MT"/>
            </a:endParaRPr>
          </a:p>
          <a:p>
            <a:pPr marL="732348" indent="-422476">
              <a:buFont typeface="Wingdings" panose="05000000000000000000" pitchFamily="2" charset="2"/>
              <a:buChar char="§"/>
              <a:tabLst>
                <a:tab pos="732348" algn="l"/>
              </a:tabLst>
            </a:pPr>
            <a:r>
              <a:rPr sz="2400" spc="-13" dirty="0">
                <a:latin typeface="Arial MT"/>
                <a:cs typeface="Arial MT"/>
              </a:rPr>
              <a:t>Solutions</a:t>
            </a:r>
            <a:endParaRPr sz="2400" dirty="0">
              <a:latin typeface="Arial MT"/>
              <a:cs typeface="Arial MT"/>
            </a:endParaRPr>
          </a:p>
          <a:p>
            <a:pPr marL="732348" indent="-422476">
              <a:buFont typeface="Wingdings" panose="05000000000000000000" pitchFamily="2" charset="2"/>
              <a:buChar char="§"/>
              <a:tabLst>
                <a:tab pos="732348" algn="l"/>
              </a:tabLst>
            </a:pPr>
            <a:r>
              <a:rPr sz="2400" spc="-13" dirty="0">
                <a:latin typeface="Arial MT"/>
                <a:cs typeface="Arial MT"/>
              </a:rPr>
              <a:t>React</a:t>
            </a:r>
            <a:endParaRPr sz="2400" dirty="0">
              <a:latin typeface="Arial MT"/>
              <a:cs typeface="Arial MT"/>
            </a:endParaRPr>
          </a:p>
          <a:p>
            <a:pPr marL="732348" indent="-422476">
              <a:spcBef>
                <a:spcPts val="7"/>
              </a:spcBef>
              <a:buFont typeface="Wingdings" panose="05000000000000000000" pitchFamily="2" charset="2"/>
              <a:buChar char="§"/>
              <a:tabLst>
                <a:tab pos="732348" algn="l"/>
              </a:tabLst>
            </a:pPr>
            <a:r>
              <a:rPr sz="2400" spc="-13" dirty="0">
                <a:latin typeface="Arial MT"/>
                <a:cs typeface="Arial MT"/>
              </a:rPr>
              <a:t>Angular</a:t>
            </a:r>
            <a:endParaRPr sz="2400" dirty="0">
              <a:latin typeface="Arial MT"/>
              <a:cs typeface="Arial MT"/>
            </a:endParaRPr>
          </a:p>
          <a:p>
            <a:pPr marL="732348" indent="-422476">
              <a:buFont typeface="Wingdings" panose="05000000000000000000" pitchFamily="2" charset="2"/>
              <a:buChar char="§"/>
              <a:tabLst>
                <a:tab pos="732348" algn="l"/>
              </a:tabLst>
            </a:pPr>
            <a:r>
              <a:rPr sz="2400" spc="-13" dirty="0">
                <a:latin typeface="Arial MT"/>
                <a:cs typeface="Arial MT"/>
              </a:rPr>
              <a:t>PowerShell</a:t>
            </a:r>
            <a:endParaRPr sz="2400" dirty="0">
              <a:latin typeface="Arial MT"/>
              <a:cs typeface="Arial MT"/>
            </a:endParaRPr>
          </a:p>
        </p:txBody>
      </p:sp>
      <p:sp>
        <p:nvSpPr>
          <p:cNvPr id="8" name="object 8"/>
          <p:cNvSpPr txBox="1"/>
          <p:nvPr/>
        </p:nvSpPr>
        <p:spPr>
          <a:xfrm>
            <a:off x="476944" y="5423307"/>
            <a:ext cx="3730413" cy="694400"/>
          </a:xfrm>
          <a:prstGeom prst="rect">
            <a:avLst/>
          </a:prstGeom>
        </p:spPr>
        <p:txBody>
          <a:bodyPr vert="horz" wrap="square" lIns="0" tIns="16933" rIns="0" bIns="0" rtlCol="0">
            <a:spAutoFit/>
          </a:bodyPr>
          <a:lstStyle/>
          <a:p>
            <a:pPr marL="16933" marR="6773">
              <a:spcBef>
                <a:spcPts val="133"/>
              </a:spcBef>
            </a:pPr>
            <a:r>
              <a:rPr sz="1467" dirty="0">
                <a:solidFill>
                  <a:srgbClr val="212121"/>
                </a:solidFill>
                <a:latin typeface="Arial MT"/>
                <a:cs typeface="Arial MT"/>
              </a:rPr>
              <a:t>It</a:t>
            </a:r>
            <a:r>
              <a:rPr sz="1467" spc="-47" dirty="0">
                <a:solidFill>
                  <a:srgbClr val="212121"/>
                </a:solidFill>
                <a:latin typeface="Arial MT"/>
                <a:cs typeface="Arial MT"/>
              </a:rPr>
              <a:t> </a:t>
            </a:r>
            <a:r>
              <a:rPr sz="1467" dirty="0">
                <a:solidFill>
                  <a:srgbClr val="212121"/>
                </a:solidFill>
                <a:latin typeface="Arial MT"/>
                <a:cs typeface="Arial MT"/>
              </a:rPr>
              <a:t>is</a:t>
            </a:r>
            <a:r>
              <a:rPr sz="1467" spc="-7" dirty="0">
                <a:solidFill>
                  <a:srgbClr val="212121"/>
                </a:solidFill>
                <a:latin typeface="Arial MT"/>
                <a:cs typeface="Arial MT"/>
              </a:rPr>
              <a:t> </a:t>
            </a:r>
            <a:r>
              <a:rPr sz="1467" dirty="0">
                <a:solidFill>
                  <a:srgbClr val="212121"/>
                </a:solidFill>
                <a:latin typeface="Arial MT"/>
                <a:cs typeface="Arial MT"/>
              </a:rPr>
              <a:t>a</a:t>
            </a:r>
            <a:r>
              <a:rPr sz="1467" spc="-27" dirty="0">
                <a:solidFill>
                  <a:srgbClr val="212121"/>
                </a:solidFill>
                <a:latin typeface="Arial MT"/>
                <a:cs typeface="Arial MT"/>
              </a:rPr>
              <a:t> </a:t>
            </a:r>
            <a:r>
              <a:rPr sz="1467" dirty="0">
                <a:solidFill>
                  <a:srgbClr val="212121"/>
                </a:solidFill>
                <a:latin typeface="Arial MT"/>
                <a:cs typeface="Arial MT"/>
              </a:rPr>
              <a:t>strict</a:t>
            </a:r>
            <a:r>
              <a:rPr sz="1467" spc="-60" dirty="0">
                <a:solidFill>
                  <a:srgbClr val="212121"/>
                </a:solidFill>
                <a:latin typeface="Arial MT"/>
                <a:cs typeface="Arial MT"/>
              </a:rPr>
              <a:t> </a:t>
            </a:r>
            <a:r>
              <a:rPr sz="1467" dirty="0">
                <a:solidFill>
                  <a:srgbClr val="212121"/>
                </a:solidFill>
                <a:latin typeface="Arial MT"/>
                <a:cs typeface="Arial MT"/>
              </a:rPr>
              <a:t>syntactical</a:t>
            </a:r>
            <a:r>
              <a:rPr sz="1467" spc="-7" dirty="0">
                <a:solidFill>
                  <a:srgbClr val="212121"/>
                </a:solidFill>
                <a:latin typeface="Arial MT"/>
                <a:cs typeface="Arial MT"/>
              </a:rPr>
              <a:t> </a:t>
            </a:r>
            <a:r>
              <a:rPr sz="1467" dirty="0">
                <a:solidFill>
                  <a:srgbClr val="0096A7"/>
                </a:solidFill>
                <a:latin typeface="Arial MT"/>
                <a:cs typeface="Arial MT"/>
                <a:hlinkClick r:id="rId6"/>
              </a:rPr>
              <a:t>superset</a:t>
            </a:r>
            <a:r>
              <a:rPr sz="1467" spc="-47" dirty="0">
                <a:solidFill>
                  <a:srgbClr val="0096A7"/>
                </a:solidFill>
                <a:latin typeface="Arial MT"/>
                <a:cs typeface="Arial MT"/>
              </a:rPr>
              <a:t> </a:t>
            </a:r>
            <a:r>
              <a:rPr sz="1467" dirty="0">
                <a:solidFill>
                  <a:srgbClr val="212121"/>
                </a:solidFill>
                <a:latin typeface="Arial MT"/>
                <a:cs typeface="Arial MT"/>
              </a:rPr>
              <a:t>of</a:t>
            </a:r>
            <a:r>
              <a:rPr sz="1467" spc="-33" dirty="0">
                <a:solidFill>
                  <a:srgbClr val="212121"/>
                </a:solidFill>
                <a:latin typeface="Arial MT"/>
                <a:cs typeface="Arial MT"/>
              </a:rPr>
              <a:t> </a:t>
            </a:r>
            <a:r>
              <a:rPr sz="1467" spc="-13" dirty="0">
                <a:solidFill>
                  <a:srgbClr val="0096A7"/>
                </a:solidFill>
                <a:latin typeface="Arial MT"/>
                <a:cs typeface="Arial MT"/>
                <a:hlinkClick r:id="rId7"/>
              </a:rPr>
              <a:t>JavaScript</a:t>
            </a:r>
            <a:r>
              <a:rPr sz="1467" spc="-13" dirty="0">
                <a:solidFill>
                  <a:srgbClr val="0096A7"/>
                </a:solidFill>
                <a:latin typeface="Arial MT"/>
                <a:cs typeface="Arial MT"/>
              </a:rPr>
              <a:t> </a:t>
            </a:r>
            <a:r>
              <a:rPr sz="1467" dirty="0">
                <a:solidFill>
                  <a:srgbClr val="212121"/>
                </a:solidFill>
                <a:latin typeface="Arial MT"/>
                <a:cs typeface="Arial MT"/>
              </a:rPr>
              <a:t>that</a:t>
            </a:r>
            <a:r>
              <a:rPr sz="1467" spc="-53" dirty="0">
                <a:solidFill>
                  <a:srgbClr val="212121"/>
                </a:solidFill>
                <a:latin typeface="Arial MT"/>
                <a:cs typeface="Arial MT"/>
              </a:rPr>
              <a:t> </a:t>
            </a:r>
            <a:r>
              <a:rPr sz="1467" dirty="0">
                <a:solidFill>
                  <a:srgbClr val="212121"/>
                </a:solidFill>
                <a:latin typeface="Arial MT"/>
                <a:cs typeface="Arial MT"/>
              </a:rPr>
              <a:t>adds</a:t>
            </a:r>
            <a:r>
              <a:rPr sz="1467" spc="-27" dirty="0">
                <a:solidFill>
                  <a:srgbClr val="212121"/>
                </a:solidFill>
                <a:latin typeface="Arial MT"/>
                <a:cs typeface="Arial MT"/>
              </a:rPr>
              <a:t> </a:t>
            </a:r>
            <a:r>
              <a:rPr sz="1467" dirty="0">
                <a:solidFill>
                  <a:srgbClr val="212121"/>
                </a:solidFill>
                <a:latin typeface="Arial MT"/>
                <a:cs typeface="Arial MT"/>
              </a:rPr>
              <a:t>optional</a:t>
            </a:r>
            <a:r>
              <a:rPr sz="1467" spc="-27" dirty="0">
                <a:solidFill>
                  <a:srgbClr val="212121"/>
                </a:solidFill>
                <a:latin typeface="Arial MT"/>
                <a:cs typeface="Arial MT"/>
              </a:rPr>
              <a:t> </a:t>
            </a:r>
            <a:r>
              <a:rPr sz="1467" dirty="0">
                <a:solidFill>
                  <a:srgbClr val="212121"/>
                </a:solidFill>
                <a:latin typeface="Arial MT"/>
                <a:cs typeface="Arial MT"/>
              </a:rPr>
              <a:t>static</a:t>
            </a:r>
            <a:r>
              <a:rPr sz="1467" spc="-60" dirty="0">
                <a:solidFill>
                  <a:srgbClr val="212121"/>
                </a:solidFill>
                <a:latin typeface="Arial MT"/>
                <a:cs typeface="Arial MT"/>
              </a:rPr>
              <a:t> </a:t>
            </a:r>
            <a:r>
              <a:rPr sz="1467" dirty="0">
                <a:solidFill>
                  <a:srgbClr val="212121"/>
                </a:solidFill>
                <a:latin typeface="Arial MT"/>
                <a:cs typeface="Arial MT"/>
              </a:rPr>
              <a:t>typing</a:t>
            </a:r>
            <a:r>
              <a:rPr sz="1467" spc="-20" dirty="0">
                <a:solidFill>
                  <a:srgbClr val="212121"/>
                </a:solidFill>
                <a:latin typeface="Arial MT"/>
                <a:cs typeface="Arial MT"/>
              </a:rPr>
              <a:t> </a:t>
            </a:r>
            <a:r>
              <a:rPr sz="1467" dirty="0">
                <a:solidFill>
                  <a:srgbClr val="212121"/>
                </a:solidFill>
                <a:latin typeface="Arial MT"/>
                <a:cs typeface="Arial MT"/>
              </a:rPr>
              <a:t>to</a:t>
            </a:r>
            <a:r>
              <a:rPr sz="1467" spc="-40" dirty="0">
                <a:solidFill>
                  <a:srgbClr val="212121"/>
                </a:solidFill>
                <a:latin typeface="Arial MT"/>
                <a:cs typeface="Arial MT"/>
              </a:rPr>
              <a:t> </a:t>
            </a:r>
            <a:r>
              <a:rPr sz="1467" spc="-33" dirty="0">
                <a:solidFill>
                  <a:srgbClr val="212121"/>
                </a:solidFill>
                <a:latin typeface="Arial MT"/>
                <a:cs typeface="Arial MT"/>
              </a:rPr>
              <a:t>the </a:t>
            </a:r>
            <a:r>
              <a:rPr sz="1467" spc="-13" dirty="0">
                <a:solidFill>
                  <a:srgbClr val="212121"/>
                </a:solidFill>
                <a:latin typeface="Arial MT"/>
                <a:cs typeface="Arial MT"/>
              </a:rPr>
              <a:t>language</a:t>
            </a:r>
            <a:endParaRPr sz="1467" dirty="0">
              <a:latin typeface="Arial MT"/>
              <a:cs typeface="Arial MT"/>
            </a:endParaRPr>
          </a:p>
        </p:txBody>
      </p:sp>
      <p:sp>
        <p:nvSpPr>
          <p:cNvPr id="9" name="object 9"/>
          <p:cNvSpPr txBox="1">
            <a:spLocks noGrp="1"/>
          </p:cNvSpPr>
          <p:nvPr>
            <p:ph type="title"/>
          </p:nvPr>
        </p:nvSpPr>
        <p:spPr>
          <a:xfrm>
            <a:off x="642247" y="296282"/>
            <a:ext cx="5798894" cy="693353"/>
          </a:xfrm>
          <a:prstGeom prst="rect">
            <a:avLst/>
          </a:prstGeom>
        </p:spPr>
        <p:txBody>
          <a:bodyPr vert="horz" wrap="square" lIns="0" tIns="16087" rIns="0" bIns="0" rtlCol="0" anchor="ctr">
            <a:spAutoFit/>
          </a:bodyPr>
          <a:lstStyle/>
          <a:p>
            <a:pPr marL="16933">
              <a:lnSpc>
                <a:spcPct val="100000"/>
              </a:lnSpc>
              <a:spcBef>
                <a:spcPts val="127"/>
              </a:spcBef>
            </a:pPr>
            <a:r>
              <a:rPr b="1" dirty="0"/>
              <a:t>What’s</a:t>
            </a:r>
            <a:r>
              <a:rPr b="1" spc="-133" dirty="0"/>
              <a:t> </a:t>
            </a:r>
            <a:r>
              <a:rPr b="1" spc="-13" dirty="0"/>
              <a:t>involved</a:t>
            </a:r>
          </a:p>
        </p:txBody>
      </p:sp>
      <p:pic>
        <p:nvPicPr>
          <p:cNvPr id="2050" name="Picture 2">
            <a:extLst>
              <a:ext uri="{FF2B5EF4-FFF2-40B4-BE49-F238E27FC236}">
                <a16:creationId xmlns:a16="http://schemas.microsoft.com/office/drawing/2014/main" id="{1AA4BEAA-BBAE-79E8-9CFB-D73D31A9ABB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25843" y="4144815"/>
            <a:ext cx="1631487" cy="1631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B3BAA17-58EB-C221-428A-133431A8635A}"/>
              </a:ext>
            </a:extLst>
          </p:cNvPr>
          <p:cNvSpPr txBox="1"/>
          <p:nvPr/>
        </p:nvSpPr>
        <p:spPr>
          <a:xfrm>
            <a:off x="5511714" y="5910294"/>
            <a:ext cx="1545616" cy="307777"/>
          </a:xfrm>
          <a:prstGeom prst="rect">
            <a:avLst/>
          </a:prstGeom>
          <a:noFill/>
        </p:spPr>
        <p:txBody>
          <a:bodyPr wrap="none" rtlCol="0">
            <a:spAutoFit/>
          </a:bodyPr>
          <a:lstStyle/>
          <a:p>
            <a:r>
              <a:rPr lang="en-IN" sz="1400" dirty="0"/>
              <a:t>Visual Studio Code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12192000" cy="693353"/>
          </a:xfrm>
          <a:prstGeom prst="rect">
            <a:avLst/>
          </a:prstGeom>
        </p:spPr>
        <p:txBody>
          <a:bodyPr vert="horz" wrap="square" lIns="0" tIns="16087" rIns="0" bIns="0" rtlCol="0" anchor="ctr">
            <a:spAutoFit/>
          </a:bodyPr>
          <a:lstStyle/>
          <a:p>
            <a:pPr marL="16933">
              <a:lnSpc>
                <a:spcPct val="100000"/>
              </a:lnSpc>
              <a:spcBef>
                <a:spcPts val="127"/>
              </a:spcBef>
            </a:pPr>
            <a:r>
              <a:rPr dirty="0"/>
              <a:t>PCF</a:t>
            </a:r>
            <a:r>
              <a:rPr spc="-53" dirty="0"/>
              <a:t> </a:t>
            </a:r>
            <a:r>
              <a:rPr dirty="0"/>
              <a:t>Gallery</a:t>
            </a:r>
            <a:endParaRPr sz="1867" dirty="0"/>
          </a:p>
        </p:txBody>
      </p:sp>
      <p:sp>
        <p:nvSpPr>
          <p:cNvPr id="3" name="object 3"/>
          <p:cNvSpPr txBox="1"/>
          <p:nvPr/>
        </p:nvSpPr>
        <p:spPr>
          <a:xfrm>
            <a:off x="520734" y="5553945"/>
            <a:ext cx="4142740" cy="805413"/>
          </a:xfrm>
          <a:prstGeom prst="rect">
            <a:avLst/>
          </a:prstGeom>
        </p:spPr>
        <p:txBody>
          <a:bodyPr vert="horz" wrap="square" lIns="0" tIns="154940" rIns="0" bIns="0" rtlCol="0">
            <a:spAutoFit/>
          </a:bodyPr>
          <a:lstStyle/>
          <a:p>
            <a:pPr marL="16933">
              <a:spcBef>
                <a:spcPts val="1220"/>
              </a:spcBef>
            </a:pPr>
            <a:r>
              <a:rPr sz="1867" u="sng" spc="-13" dirty="0">
                <a:solidFill>
                  <a:srgbClr val="0096A7"/>
                </a:solidFill>
                <a:uFill>
                  <a:solidFill>
                    <a:srgbClr val="0096A7"/>
                  </a:solidFill>
                </a:uFill>
                <a:latin typeface="Arial MT"/>
                <a:cs typeface="Arial MT"/>
                <a:hlinkClick r:id="rId2"/>
              </a:rPr>
              <a:t>https://pcf.gallery/</a:t>
            </a:r>
            <a:endParaRPr sz="1867" dirty="0">
              <a:latin typeface="Arial MT"/>
              <a:cs typeface="Arial MT"/>
            </a:endParaRPr>
          </a:p>
          <a:p>
            <a:pPr marL="16933">
              <a:spcBef>
                <a:spcPts val="927"/>
              </a:spcBef>
            </a:pPr>
            <a:r>
              <a:rPr sz="1600" i="1" spc="-67" dirty="0">
                <a:solidFill>
                  <a:srgbClr val="343940"/>
                </a:solidFill>
                <a:latin typeface="Roboto"/>
                <a:cs typeface="Roboto"/>
              </a:rPr>
              <a:t>Developed</a:t>
            </a:r>
            <a:r>
              <a:rPr sz="1600" i="1" spc="-27" dirty="0">
                <a:solidFill>
                  <a:srgbClr val="343940"/>
                </a:solidFill>
                <a:latin typeface="Roboto"/>
                <a:cs typeface="Roboto"/>
              </a:rPr>
              <a:t> </a:t>
            </a:r>
            <a:r>
              <a:rPr sz="1600" i="1" spc="-60" dirty="0">
                <a:solidFill>
                  <a:srgbClr val="343940"/>
                </a:solidFill>
                <a:latin typeface="Roboto"/>
                <a:cs typeface="Roboto"/>
              </a:rPr>
              <a:t>and</a:t>
            </a:r>
            <a:r>
              <a:rPr sz="1600" i="1" spc="-7" dirty="0">
                <a:solidFill>
                  <a:srgbClr val="343940"/>
                </a:solidFill>
                <a:latin typeface="Roboto"/>
                <a:cs typeface="Roboto"/>
              </a:rPr>
              <a:t> </a:t>
            </a:r>
            <a:r>
              <a:rPr sz="1600" i="1" spc="-60" dirty="0">
                <a:solidFill>
                  <a:srgbClr val="343940"/>
                </a:solidFill>
                <a:latin typeface="Roboto"/>
                <a:cs typeface="Roboto"/>
              </a:rPr>
              <a:t>maintained</a:t>
            </a:r>
            <a:r>
              <a:rPr sz="1600" i="1" spc="13" dirty="0">
                <a:solidFill>
                  <a:srgbClr val="343940"/>
                </a:solidFill>
                <a:latin typeface="Roboto"/>
                <a:cs typeface="Roboto"/>
              </a:rPr>
              <a:t> </a:t>
            </a:r>
            <a:r>
              <a:rPr sz="1600" i="1" spc="-67" dirty="0">
                <a:solidFill>
                  <a:srgbClr val="343940"/>
                </a:solidFill>
                <a:latin typeface="Roboto"/>
                <a:cs typeface="Roboto"/>
              </a:rPr>
              <a:t>by</a:t>
            </a:r>
            <a:r>
              <a:rPr sz="1600" i="1" spc="-13" dirty="0">
                <a:solidFill>
                  <a:srgbClr val="343940"/>
                </a:solidFill>
                <a:latin typeface="Roboto"/>
                <a:cs typeface="Roboto"/>
              </a:rPr>
              <a:t> </a:t>
            </a:r>
            <a:r>
              <a:rPr sz="1600" i="1" spc="-67" dirty="0">
                <a:solidFill>
                  <a:srgbClr val="343940"/>
                </a:solidFill>
                <a:latin typeface="Roboto"/>
                <a:cs typeface="Roboto"/>
              </a:rPr>
              <a:t>Guido</a:t>
            </a:r>
            <a:r>
              <a:rPr sz="1600" i="1" spc="-13" dirty="0">
                <a:solidFill>
                  <a:srgbClr val="343940"/>
                </a:solidFill>
                <a:latin typeface="Roboto"/>
                <a:cs typeface="Roboto"/>
              </a:rPr>
              <a:t> </a:t>
            </a:r>
            <a:r>
              <a:rPr sz="1600" i="1" spc="-53" dirty="0">
                <a:solidFill>
                  <a:srgbClr val="343940"/>
                </a:solidFill>
                <a:latin typeface="Roboto"/>
                <a:cs typeface="Roboto"/>
              </a:rPr>
              <a:t>Preite,</a:t>
            </a:r>
            <a:r>
              <a:rPr sz="1600" i="1" spc="13" dirty="0">
                <a:solidFill>
                  <a:srgbClr val="343940"/>
                </a:solidFill>
                <a:latin typeface="Roboto"/>
                <a:cs typeface="Roboto"/>
              </a:rPr>
              <a:t> </a:t>
            </a:r>
            <a:r>
              <a:rPr sz="1600" i="1" spc="-33" dirty="0">
                <a:solidFill>
                  <a:srgbClr val="343940"/>
                </a:solidFill>
                <a:latin typeface="Roboto"/>
                <a:cs typeface="Roboto"/>
              </a:rPr>
              <a:t>MVP</a:t>
            </a:r>
            <a:endParaRPr sz="1600" dirty="0">
              <a:latin typeface="Roboto"/>
              <a:cs typeface="Roboto"/>
            </a:endParaRPr>
          </a:p>
        </p:txBody>
      </p:sp>
      <p:sp>
        <p:nvSpPr>
          <p:cNvPr id="5" name="object 5"/>
          <p:cNvSpPr txBox="1"/>
          <p:nvPr/>
        </p:nvSpPr>
        <p:spPr>
          <a:xfrm>
            <a:off x="9308760" y="1631017"/>
            <a:ext cx="2548467" cy="3765967"/>
          </a:xfrm>
          <a:prstGeom prst="rect">
            <a:avLst/>
          </a:prstGeom>
        </p:spPr>
        <p:txBody>
          <a:bodyPr vert="horz" wrap="square" lIns="0" tIns="17780" rIns="0" bIns="0" rtlCol="0">
            <a:spAutoFit/>
          </a:bodyPr>
          <a:lstStyle/>
          <a:p>
            <a:pPr marL="16933" marR="6773">
              <a:spcBef>
                <a:spcPts val="140"/>
              </a:spcBef>
            </a:pPr>
            <a:r>
              <a:rPr sz="1867" dirty="0">
                <a:latin typeface="Arial MT"/>
                <a:cs typeface="Arial MT"/>
              </a:rPr>
              <a:t>Mostly</a:t>
            </a:r>
            <a:r>
              <a:rPr sz="1867" spc="-53" dirty="0">
                <a:latin typeface="Arial MT"/>
                <a:cs typeface="Arial MT"/>
              </a:rPr>
              <a:t> </a:t>
            </a:r>
            <a:r>
              <a:rPr sz="1867" dirty="0">
                <a:latin typeface="Arial MT"/>
                <a:cs typeface="Arial MT"/>
              </a:rPr>
              <a:t>free</a:t>
            </a:r>
            <a:r>
              <a:rPr sz="1867" spc="-47" dirty="0">
                <a:latin typeface="Arial MT"/>
                <a:cs typeface="Arial MT"/>
              </a:rPr>
              <a:t> </a:t>
            </a:r>
            <a:r>
              <a:rPr sz="1867" spc="-13" dirty="0">
                <a:latin typeface="Arial MT"/>
                <a:cs typeface="Arial MT"/>
              </a:rPr>
              <a:t>components </a:t>
            </a:r>
            <a:r>
              <a:rPr sz="1867" dirty="0">
                <a:latin typeface="Arial MT"/>
                <a:cs typeface="Arial MT"/>
              </a:rPr>
              <a:t>with</a:t>
            </a:r>
            <a:r>
              <a:rPr sz="1867" spc="-20" dirty="0">
                <a:latin typeface="Arial MT"/>
                <a:cs typeface="Arial MT"/>
              </a:rPr>
              <a:t> </a:t>
            </a:r>
            <a:r>
              <a:rPr sz="1867" dirty="0">
                <a:latin typeface="Arial MT"/>
                <a:cs typeface="Arial MT"/>
              </a:rPr>
              <a:t>the</a:t>
            </a:r>
            <a:r>
              <a:rPr sz="1867" spc="-53" dirty="0">
                <a:latin typeface="Arial MT"/>
                <a:cs typeface="Arial MT"/>
              </a:rPr>
              <a:t> </a:t>
            </a:r>
            <a:r>
              <a:rPr sz="1867" dirty="0">
                <a:latin typeface="Arial MT"/>
                <a:cs typeface="Arial MT"/>
              </a:rPr>
              <a:t>usual</a:t>
            </a:r>
            <a:r>
              <a:rPr sz="1867" spc="-40" dirty="0">
                <a:latin typeface="Arial MT"/>
                <a:cs typeface="Arial MT"/>
              </a:rPr>
              <a:t> </a:t>
            </a:r>
            <a:r>
              <a:rPr sz="1867" dirty="0">
                <a:latin typeface="Arial MT"/>
                <a:cs typeface="Arial MT"/>
              </a:rPr>
              <a:t>pros</a:t>
            </a:r>
            <a:r>
              <a:rPr sz="1867" spc="-47" dirty="0">
                <a:latin typeface="Arial MT"/>
                <a:cs typeface="Arial MT"/>
              </a:rPr>
              <a:t> </a:t>
            </a:r>
            <a:r>
              <a:rPr sz="1867" spc="-33" dirty="0">
                <a:latin typeface="Arial MT"/>
                <a:cs typeface="Arial MT"/>
              </a:rPr>
              <a:t>and </a:t>
            </a:r>
            <a:r>
              <a:rPr sz="1867" spc="-13" dirty="0">
                <a:latin typeface="Arial MT"/>
                <a:cs typeface="Arial MT"/>
              </a:rPr>
              <a:t>cons:</a:t>
            </a:r>
            <a:endParaRPr sz="1867">
              <a:latin typeface="Arial MT"/>
              <a:cs typeface="Arial MT"/>
            </a:endParaRPr>
          </a:p>
          <a:p>
            <a:pPr>
              <a:spcBef>
                <a:spcPts val="93"/>
              </a:spcBef>
            </a:pPr>
            <a:endParaRPr sz="1867">
              <a:latin typeface="Arial MT"/>
              <a:cs typeface="Arial MT"/>
            </a:endParaRPr>
          </a:p>
          <a:p>
            <a:pPr marL="16933" marR="167636"/>
            <a:r>
              <a:rPr sz="1867" dirty="0">
                <a:latin typeface="Arial MT"/>
                <a:cs typeface="Arial MT"/>
              </a:rPr>
              <a:t>you</a:t>
            </a:r>
            <a:r>
              <a:rPr sz="1867" spc="-20" dirty="0">
                <a:latin typeface="Arial MT"/>
                <a:cs typeface="Arial MT"/>
              </a:rPr>
              <a:t> </a:t>
            </a:r>
            <a:r>
              <a:rPr sz="1867" dirty="0">
                <a:latin typeface="Arial MT"/>
                <a:cs typeface="Arial MT"/>
              </a:rPr>
              <a:t>can</a:t>
            </a:r>
            <a:r>
              <a:rPr sz="1867" spc="-47" dirty="0">
                <a:latin typeface="Arial MT"/>
                <a:cs typeface="Arial MT"/>
              </a:rPr>
              <a:t> </a:t>
            </a:r>
            <a:r>
              <a:rPr sz="1867" dirty="0">
                <a:latin typeface="Arial MT"/>
                <a:cs typeface="Arial MT"/>
              </a:rPr>
              <a:t>find</a:t>
            </a:r>
            <a:r>
              <a:rPr sz="1867" spc="-53" dirty="0">
                <a:latin typeface="Arial MT"/>
                <a:cs typeface="Arial MT"/>
              </a:rPr>
              <a:t> </a:t>
            </a:r>
            <a:r>
              <a:rPr sz="1867" spc="-13" dirty="0">
                <a:latin typeface="Arial MT"/>
                <a:cs typeface="Arial MT"/>
              </a:rPr>
              <a:t>awesome open-source </a:t>
            </a:r>
            <a:r>
              <a:rPr sz="1867" dirty="0">
                <a:latin typeface="Arial MT"/>
                <a:cs typeface="Arial MT"/>
              </a:rPr>
              <a:t>components</a:t>
            </a:r>
            <a:r>
              <a:rPr sz="1867" spc="-67" dirty="0">
                <a:latin typeface="Arial MT"/>
                <a:cs typeface="Arial MT"/>
              </a:rPr>
              <a:t> </a:t>
            </a:r>
            <a:r>
              <a:rPr sz="1867" dirty="0">
                <a:latin typeface="Arial MT"/>
                <a:cs typeface="Arial MT"/>
              </a:rPr>
              <a:t>there,</a:t>
            </a:r>
            <a:r>
              <a:rPr sz="1867" spc="-67" dirty="0">
                <a:latin typeface="Arial MT"/>
                <a:cs typeface="Arial MT"/>
              </a:rPr>
              <a:t> </a:t>
            </a:r>
            <a:r>
              <a:rPr sz="1867" spc="-33" dirty="0">
                <a:latin typeface="Arial MT"/>
                <a:cs typeface="Arial MT"/>
              </a:rPr>
              <a:t>but </a:t>
            </a:r>
            <a:r>
              <a:rPr sz="1867" dirty="0">
                <a:latin typeface="Arial MT"/>
                <a:cs typeface="Arial MT"/>
              </a:rPr>
              <a:t>the</a:t>
            </a:r>
            <a:r>
              <a:rPr sz="1867" spc="-40" dirty="0">
                <a:latin typeface="Arial MT"/>
                <a:cs typeface="Arial MT"/>
              </a:rPr>
              <a:t> </a:t>
            </a:r>
            <a:r>
              <a:rPr sz="1867" dirty="0">
                <a:latin typeface="Arial MT"/>
                <a:cs typeface="Arial MT"/>
              </a:rPr>
              <a:t>level</a:t>
            </a:r>
            <a:r>
              <a:rPr sz="1867" spc="-13" dirty="0">
                <a:latin typeface="Arial MT"/>
                <a:cs typeface="Arial MT"/>
              </a:rPr>
              <a:t> </a:t>
            </a:r>
            <a:r>
              <a:rPr sz="1867" dirty="0">
                <a:latin typeface="Arial MT"/>
                <a:cs typeface="Arial MT"/>
              </a:rPr>
              <a:t>of</a:t>
            </a:r>
            <a:r>
              <a:rPr sz="1867" spc="-27" dirty="0">
                <a:latin typeface="Arial MT"/>
                <a:cs typeface="Arial MT"/>
              </a:rPr>
              <a:t> </a:t>
            </a:r>
            <a:r>
              <a:rPr sz="1867" spc="-13" dirty="0">
                <a:latin typeface="Arial MT"/>
                <a:cs typeface="Arial MT"/>
              </a:rPr>
              <a:t>support </a:t>
            </a:r>
            <a:r>
              <a:rPr sz="1867" dirty="0">
                <a:latin typeface="Arial MT"/>
                <a:cs typeface="Arial MT"/>
              </a:rPr>
              <a:t>behind</a:t>
            </a:r>
            <a:r>
              <a:rPr sz="1867" spc="-80" dirty="0">
                <a:latin typeface="Arial MT"/>
                <a:cs typeface="Arial MT"/>
              </a:rPr>
              <a:t> </a:t>
            </a:r>
            <a:r>
              <a:rPr sz="1867" dirty="0">
                <a:latin typeface="Arial MT"/>
                <a:cs typeface="Arial MT"/>
              </a:rPr>
              <a:t>them</a:t>
            </a:r>
            <a:r>
              <a:rPr sz="1867" spc="-60" dirty="0">
                <a:latin typeface="Arial MT"/>
                <a:cs typeface="Arial MT"/>
              </a:rPr>
              <a:t> </a:t>
            </a:r>
            <a:r>
              <a:rPr sz="1867" dirty="0">
                <a:latin typeface="Arial MT"/>
                <a:cs typeface="Arial MT"/>
              </a:rPr>
              <a:t>will</a:t>
            </a:r>
            <a:r>
              <a:rPr sz="1867" spc="-7" dirty="0">
                <a:latin typeface="Arial MT"/>
                <a:cs typeface="Arial MT"/>
              </a:rPr>
              <a:t> </a:t>
            </a:r>
            <a:r>
              <a:rPr sz="1867" spc="-27" dirty="0">
                <a:latin typeface="Arial MT"/>
                <a:cs typeface="Arial MT"/>
              </a:rPr>
              <a:t>vary </a:t>
            </a:r>
            <a:r>
              <a:rPr sz="1867" dirty="0">
                <a:latin typeface="Arial MT"/>
                <a:cs typeface="Arial MT"/>
              </a:rPr>
              <a:t>depending</a:t>
            </a:r>
            <a:r>
              <a:rPr sz="1867" spc="-93" dirty="0">
                <a:latin typeface="Arial MT"/>
                <a:cs typeface="Arial MT"/>
              </a:rPr>
              <a:t> </a:t>
            </a:r>
            <a:r>
              <a:rPr sz="1867" dirty="0">
                <a:latin typeface="Arial MT"/>
                <a:cs typeface="Arial MT"/>
              </a:rPr>
              <a:t>on</a:t>
            </a:r>
            <a:r>
              <a:rPr sz="1867" spc="-53" dirty="0">
                <a:latin typeface="Arial MT"/>
                <a:cs typeface="Arial MT"/>
              </a:rPr>
              <a:t> </a:t>
            </a:r>
            <a:r>
              <a:rPr sz="1867" spc="-33" dirty="0">
                <a:latin typeface="Arial MT"/>
                <a:cs typeface="Arial MT"/>
              </a:rPr>
              <a:t>the </a:t>
            </a:r>
            <a:r>
              <a:rPr sz="1867" dirty="0">
                <a:latin typeface="Arial MT"/>
                <a:cs typeface="Arial MT"/>
              </a:rPr>
              <a:t>willingness</a:t>
            </a:r>
            <a:r>
              <a:rPr sz="1867" spc="-60" dirty="0">
                <a:latin typeface="Arial MT"/>
                <a:cs typeface="Arial MT"/>
              </a:rPr>
              <a:t> </a:t>
            </a:r>
            <a:r>
              <a:rPr sz="1867" spc="-33" dirty="0">
                <a:latin typeface="Arial MT"/>
                <a:cs typeface="Arial MT"/>
              </a:rPr>
              <a:t>and </a:t>
            </a:r>
            <a:r>
              <a:rPr sz="1867" dirty="0">
                <a:latin typeface="Arial MT"/>
                <a:cs typeface="Arial MT"/>
              </a:rPr>
              <a:t>availability</a:t>
            </a:r>
            <a:r>
              <a:rPr sz="1867" spc="-47" dirty="0">
                <a:latin typeface="Arial MT"/>
                <a:cs typeface="Arial MT"/>
              </a:rPr>
              <a:t> </a:t>
            </a:r>
            <a:r>
              <a:rPr sz="1867" dirty="0">
                <a:latin typeface="Arial MT"/>
                <a:cs typeface="Arial MT"/>
              </a:rPr>
              <a:t>of</a:t>
            </a:r>
            <a:r>
              <a:rPr sz="1867" spc="-33" dirty="0">
                <a:latin typeface="Arial MT"/>
                <a:cs typeface="Arial MT"/>
              </a:rPr>
              <a:t> </a:t>
            </a:r>
            <a:r>
              <a:rPr sz="1867" spc="-27" dirty="0">
                <a:latin typeface="Arial MT"/>
                <a:cs typeface="Arial MT"/>
              </a:rPr>
              <a:t>their </a:t>
            </a:r>
            <a:r>
              <a:rPr sz="1867" spc="-13" dirty="0">
                <a:latin typeface="Arial MT"/>
                <a:cs typeface="Arial MT"/>
              </a:rPr>
              <a:t>creators.</a:t>
            </a:r>
            <a:endParaRPr sz="1867">
              <a:latin typeface="Arial MT"/>
              <a:cs typeface="Arial MT"/>
            </a:endParaRPr>
          </a:p>
        </p:txBody>
      </p:sp>
      <p:pic>
        <p:nvPicPr>
          <p:cNvPr id="6" name="Picture 5">
            <a:extLst>
              <a:ext uri="{FF2B5EF4-FFF2-40B4-BE49-F238E27FC236}">
                <a16:creationId xmlns:a16="http://schemas.microsoft.com/office/drawing/2014/main" id="{9CBF5BFB-7CD1-204F-3B7E-7444854E4FB7}"/>
              </a:ext>
            </a:extLst>
          </p:cNvPr>
          <p:cNvPicPr>
            <a:picLocks noChangeAspect="1"/>
          </p:cNvPicPr>
          <p:nvPr/>
        </p:nvPicPr>
        <p:blipFill>
          <a:blip r:embed="rId3"/>
          <a:stretch>
            <a:fillRect/>
          </a:stretch>
        </p:blipFill>
        <p:spPr>
          <a:xfrm>
            <a:off x="251080" y="1123949"/>
            <a:ext cx="8967622" cy="383236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5297762" y="329184"/>
            <a:ext cx="6251110" cy="1783080"/>
          </a:xfrm>
          <a:prstGeom prst="rect">
            <a:avLst/>
          </a:prstGeom>
        </p:spPr>
        <p:txBody>
          <a:bodyPr vert="horz" lIns="91440" tIns="45720" rIns="91440" bIns="45720" rtlCol="0" anchor="b">
            <a:normAutofit/>
          </a:bodyPr>
          <a:lstStyle/>
          <a:p>
            <a:pPr marL="16933"/>
            <a:r>
              <a:rPr lang="en-US" sz="5400"/>
              <a:t>Who</a:t>
            </a:r>
            <a:r>
              <a:rPr lang="en-US" sz="5400" spc="-73"/>
              <a:t> </a:t>
            </a:r>
            <a:r>
              <a:rPr lang="en-US" sz="5400"/>
              <a:t>can</a:t>
            </a:r>
            <a:r>
              <a:rPr lang="en-US" sz="5400" spc="-87"/>
              <a:t> </a:t>
            </a:r>
            <a:r>
              <a:rPr lang="en-US" sz="5400"/>
              <a:t>build</a:t>
            </a:r>
            <a:r>
              <a:rPr lang="en-US" sz="5400" spc="-60"/>
              <a:t> </a:t>
            </a:r>
            <a:r>
              <a:rPr lang="en-US" sz="5400"/>
              <a:t>PCF</a:t>
            </a:r>
            <a:r>
              <a:rPr lang="en-US" sz="5400" spc="-87"/>
              <a:t> </a:t>
            </a:r>
            <a:r>
              <a:rPr lang="en-US" sz="5400" spc="-13"/>
              <a:t>components?</a:t>
            </a:r>
          </a:p>
        </p:txBody>
      </p:sp>
      <p:pic>
        <p:nvPicPr>
          <p:cNvPr id="5" name="Picture 4" descr="Electronic circuit board">
            <a:extLst>
              <a:ext uri="{FF2B5EF4-FFF2-40B4-BE49-F238E27FC236}">
                <a16:creationId xmlns:a16="http://schemas.microsoft.com/office/drawing/2014/main" id="{9FCAC952-213A-1E6F-0A9D-19788D99189D}"/>
              </a:ext>
            </a:extLst>
          </p:cNvPr>
          <p:cNvPicPr>
            <a:picLocks noChangeAspect="1"/>
          </p:cNvPicPr>
          <p:nvPr/>
        </p:nvPicPr>
        <p:blipFill>
          <a:blip r:embed="rId2"/>
          <a:srcRect l="43250" r="1141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p:nvPr/>
        </p:nvSpPr>
        <p:spPr>
          <a:xfrm>
            <a:off x="5297762" y="2706624"/>
            <a:ext cx="6251110" cy="3483864"/>
          </a:xfrm>
          <a:prstGeom prst="rect">
            <a:avLst/>
          </a:prstGeom>
        </p:spPr>
        <p:txBody>
          <a:bodyPr vert="horz" lIns="91440" tIns="45720" rIns="91440" bIns="45720" rtlCol="0">
            <a:normAutofit/>
          </a:bodyPr>
          <a:lstStyle/>
          <a:p>
            <a:pPr marL="473275" indent="-228600">
              <a:lnSpc>
                <a:spcPct val="90000"/>
              </a:lnSpc>
              <a:spcBef>
                <a:spcPts val="567"/>
              </a:spcBef>
              <a:buFont typeface="Arial" panose="020B0604020202020204" pitchFamily="34" charset="0"/>
              <a:buChar char="•"/>
              <a:tabLst>
                <a:tab pos="473275" algn="l"/>
              </a:tabLst>
            </a:pPr>
            <a:r>
              <a:rPr lang="en-US" sz="1500" dirty="0"/>
              <a:t>As</a:t>
            </a:r>
            <a:r>
              <a:rPr lang="en-US" sz="1500" spc="-33" dirty="0"/>
              <a:t> </a:t>
            </a:r>
            <a:r>
              <a:rPr lang="en-US" sz="1500" dirty="0"/>
              <a:t>long</a:t>
            </a:r>
            <a:r>
              <a:rPr lang="en-US" sz="1500" spc="-20" dirty="0"/>
              <a:t> </a:t>
            </a:r>
            <a:r>
              <a:rPr lang="en-US" sz="1500" dirty="0"/>
              <a:t>as</a:t>
            </a:r>
            <a:r>
              <a:rPr lang="en-US" sz="1500" spc="-27" dirty="0"/>
              <a:t> </a:t>
            </a:r>
            <a:r>
              <a:rPr lang="en-US" sz="1500" dirty="0"/>
              <a:t>you</a:t>
            </a:r>
            <a:r>
              <a:rPr lang="en-US" sz="1500" spc="-7" dirty="0"/>
              <a:t> </a:t>
            </a:r>
            <a:r>
              <a:rPr lang="en-US" sz="1500" dirty="0"/>
              <a:t>know</a:t>
            </a:r>
            <a:r>
              <a:rPr lang="en-US" sz="1500" spc="-20" dirty="0"/>
              <a:t> </a:t>
            </a:r>
            <a:r>
              <a:rPr lang="en-US" sz="1500" dirty="0"/>
              <a:t>the</a:t>
            </a:r>
            <a:r>
              <a:rPr lang="en-US" sz="1500" spc="-40" dirty="0"/>
              <a:t> </a:t>
            </a:r>
            <a:r>
              <a:rPr lang="en-US" sz="1500" dirty="0"/>
              <a:t>basics</a:t>
            </a:r>
            <a:r>
              <a:rPr lang="en-US" sz="1500" spc="-27" dirty="0"/>
              <a:t> </a:t>
            </a:r>
            <a:r>
              <a:rPr lang="en-US" sz="1500" dirty="0"/>
              <a:t>of</a:t>
            </a:r>
            <a:r>
              <a:rPr lang="en-US" sz="1500" spc="-33" dirty="0"/>
              <a:t> </a:t>
            </a:r>
            <a:r>
              <a:rPr lang="en-US" sz="1500" dirty="0"/>
              <a:t>html</a:t>
            </a:r>
            <a:r>
              <a:rPr lang="en-US" sz="1500" spc="-40" dirty="0"/>
              <a:t> </a:t>
            </a:r>
            <a:r>
              <a:rPr lang="en-US" sz="1500" dirty="0"/>
              <a:t>&amp;</a:t>
            </a:r>
            <a:r>
              <a:rPr lang="en-US" sz="1500" spc="-27" dirty="0"/>
              <a:t> </a:t>
            </a:r>
            <a:r>
              <a:rPr lang="en-US" sz="1500" dirty="0" err="1"/>
              <a:t>javascript</a:t>
            </a:r>
            <a:r>
              <a:rPr lang="en-US" sz="1500" dirty="0"/>
              <a:t>,</a:t>
            </a:r>
            <a:r>
              <a:rPr lang="en-US" sz="1500" spc="-27" dirty="0"/>
              <a:t> </a:t>
            </a:r>
            <a:r>
              <a:rPr lang="en-US" sz="1500" dirty="0"/>
              <a:t>you</a:t>
            </a:r>
            <a:r>
              <a:rPr lang="en-US" sz="1500" spc="7" dirty="0"/>
              <a:t> </a:t>
            </a:r>
            <a:r>
              <a:rPr lang="en-US" sz="1500" dirty="0"/>
              <a:t>should</a:t>
            </a:r>
            <a:r>
              <a:rPr lang="en-US" sz="1500" spc="-27" dirty="0"/>
              <a:t> </a:t>
            </a:r>
            <a:r>
              <a:rPr lang="en-US" sz="1500" dirty="0"/>
              <a:t>be</a:t>
            </a:r>
            <a:r>
              <a:rPr lang="en-US" sz="1500" spc="-33" dirty="0"/>
              <a:t> </a:t>
            </a:r>
            <a:r>
              <a:rPr lang="en-US" sz="1500" dirty="0"/>
              <a:t>able</a:t>
            </a:r>
            <a:r>
              <a:rPr lang="en-US" sz="1500" spc="-27" dirty="0"/>
              <a:t> </a:t>
            </a:r>
            <a:r>
              <a:rPr lang="en-US" sz="1500" spc="-33" dirty="0"/>
              <a:t>to</a:t>
            </a:r>
            <a:endParaRPr lang="en-US" sz="1500" dirty="0"/>
          </a:p>
          <a:p>
            <a:pPr marL="473275" indent="-228600">
              <a:lnSpc>
                <a:spcPct val="90000"/>
              </a:lnSpc>
              <a:spcBef>
                <a:spcPts val="440"/>
              </a:spcBef>
              <a:buFont typeface="Arial" panose="020B0604020202020204" pitchFamily="34" charset="0"/>
              <a:buChar char="•"/>
            </a:pPr>
            <a:r>
              <a:rPr lang="en-US" sz="1500" dirty="0"/>
              <a:t>create</a:t>
            </a:r>
            <a:r>
              <a:rPr lang="en-US" sz="1500" spc="-20" dirty="0"/>
              <a:t> </a:t>
            </a:r>
            <a:r>
              <a:rPr lang="en-US" sz="1500" dirty="0"/>
              <a:t>PCF</a:t>
            </a:r>
            <a:r>
              <a:rPr lang="en-US" sz="1500" spc="-20" dirty="0"/>
              <a:t> </a:t>
            </a:r>
            <a:r>
              <a:rPr lang="en-US" sz="1500" spc="-13" dirty="0"/>
              <a:t>components</a:t>
            </a:r>
            <a:endParaRPr lang="en-US" sz="1500" dirty="0"/>
          </a:p>
          <a:p>
            <a:pPr marL="838173">
              <a:lnSpc>
                <a:spcPct val="90000"/>
              </a:lnSpc>
              <a:spcBef>
                <a:spcPts val="2573"/>
              </a:spcBef>
            </a:pPr>
            <a:r>
              <a:rPr lang="en-US" sz="1500" b="1" spc="-13" dirty="0"/>
              <a:t>because</a:t>
            </a:r>
            <a:endParaRPr lang="en-US" sz="1500" dirty="0"/>
          </a:p>
          <a:p>
            <a:pPr marL="473275" indent="-228600">
              <a:lnSpc>
                <a:spcPct val="90000"/>
              </a:lnSpc>
              <a:spcBef>
                <a:spcPts val="2567"/>
              </a:spcBef>
              <a:buFont typeface="Arial" panose="020B0604020202020204" pitchFamily="34" charset="0"/>
              <a:buChar char="•"/>
              <a:tabLst>
                <a:tab pos="473275" algn="l"/>
              </a:tabLst>
            </a:pPr>
            <a:r>
              <a:rPr lang="en-US" sz="1500" dirty="0"/>
              <a:t>Essentially,</a:t>
            </a:r>
            <a:r>
              <a:rPr lang="en-US" sz="1500" spc="13" dirty="0"/>
              <a:t> </a:t>
            </a:r>
            <a:r>
              <a:rPr lang="en-US" sz="1500" dirty="0"/>
              <a:t>it’s</a:t>
            </a:r>
            <a:r>
              <a:rPr lang="en-US" sz="1500" spc="-33" dirty="0"/>
              <a:t> </a:t>
            </a:r>
            <a:r>
              <a:rPr lang="en-US" sz="1500" spc="-13" dirty="0"/>
              <a:t>front-</a:t>
            </a:r>
            <a:r>
              <a:rPr lang="en-US" sz="1500" dirty="0"/>
              <a:t>end</a:t>
            </a:r>
            <a:r>
              <a:rPr lang="en-US" sz="1500" spc="-27" dirty="0"/>
              <a:t> </a:t>
            </a:r>
            <a:r>
              <a:rPr lang="en-US" sz="1500" spc="-13" dirty="0"/>
              <a:t>development</a:t>
            </a:r>
            <a:endParaRPr lang="en-US" sz="1500" dirty="0"/>
          </a:p>
          <a:p>
            <a:pPr marL="854260">
              <a:lnSpc>
                <a:spcPct val="90000"/>
              </a:lnSpc>
              <a:spcBef>
                <a:spcPts val="2560"/>
              </a:spcBef>
            </a:pPr>
            <a:r>
              <a:rPr lang="en-US" sz="1500" b="1" spc="-13" dirty="0"/>
              <a:t>however</a:t>
            </a:r>
            <a:endParaRPr lang="en-US" sz="1500" dirty="0"/>
          </a:p>
          <a:p>
            <a:pPr marL="473275" marR="6773" indent="-228600">
              <a:lnSpc>
                <a:spcPct val="90000"/>
              </a:lnSpc>
              <a:spcBef>
                <a:spcPts val="2147"/>
              </a:spcBef>
              <a:buFont typeface="Arial" panose="020B0604020202020204" pitchFamily="34" charset="0"/>
              <a:buChar char="•"/>
              <a:tabLst>
                <a:tab pos="473275" algn="l"/>
              </a:tabLst>
            </a:pPr>
            <a:r>
              <a:rPr lang="en-US" sz="1500" dirty="0"/>
              <a:t>Just</a:t>
            </a:r>
            <a:r>
              <a:rPr lang="en-US" sz="1500" spc="-20" dirty="0"/>
              <a:t> </a:t>
            </a:r>
            <a:r>
              <a:rPr lang="en-US" sz="1500" dirty="0"/>
              <a:t>as</a:t>
            </a:r>
            <a:r>
              <a:rPr lang="en-US" sz="1500" spc="-20" dirty="0"/>
              <a:t> </a:t>
            </a:r>
            <a:r>
              <a:rPr lang="en-US" sz="1500" dirty="0"/>
              <a:t>it</a:t>
            </a:r>
            <a:r>
              <a:rPr lang="en-US" sz="1500" spc="-27" dirty="0"/>
              <a:t> </a:t>
            </a:r>
            <a:r>
              <a:rPr lang="en-US" sz="1500" dirty="0"/>
              <a:t>used</a:t>
            </a:r>
            <a:r>
              <a:rPr lang="en-US" sz="1500" spc="-13" dirty="0"/>
              <a:t> </a:t>
            </a:r>
            <a:r>
              <a:rPr lang="en-US" sz="1500" dirty="0"/>
              <a:t>to</a:t>
            </a:r>
            <a:r>
              <a:rPr lang="en-US" sz="1500" spc="-13" dirty="0"/>
              <a:t> </a:t>
            </a:r>
            <a:r>
              <a:rPr lang="en-US" sz="1500" dirty="0"/>
              <a:t>be</a:t>
            </a:r>
            <a:r>
              <a:rPr lang="en-US" sz="1500" spc="-33" dirty="0"/>
              <a:t> </a:t>
            </a:r>
            <a:r>
              <a:rPr lang="en-US" sz="1500" dirty="0"/>
              <a:t>with</a:t>
            </a:r>
            <a:r>
              <a:rPr lang="en-US" sz="1500" spc="27" dirty="0"/>
              <a:t> </a:t>
            </a:r>
            <a:r>
              <a:rPr lang="en-US" sz="1500" dirty="0"/>
              <a:t>the</a:t>
            </a:r>
            <a:r>
              <a:rPr lang="en-US" sz="1500" spc="-33" dirty="0"/>
              <a:t> </a:t>
            </a:r>
            <a:r>
              <a:rPr lang="en-US" sz="1500" dirty="0" err="1"/>
              <a:t>the</a:t>
            </a:r>
            <a:r>
              <a:rPr lang="en-US" sz="1500" spc="-27" dirty="0"/>
              <a:t> web-</a:t>
            </a:r>
            <a:r>
              <a:rPr lang="en-US" sz="1500" dirty="0"/>
              <a:t>resources,</a:t>
            </a:r>
            <a:r>
              <a:rPr lang="en-US" sz="1500" spc="40" dirty="0"/>
              <a:t> </a:t>
            </a:r>
            <a:r>
              <a:rPr lang="en-US" sz="1500" dirty="0"/>
              <a:t>PCF</a:t>
            </a:r>
            <a:r>
              <a:rPr lang="en-US" sz="1500" spc="-20" dirty="0"/>
              <a:t> </a:t>
            </a:r>
            <a:r>
              <a:rPr lang="en-US" sz="1500" dirty="0"/>
              <a:t>development</a:t>
            </a:r>
            <a:r>
              <a:rPr lang="en-US" sz="1500" spc="20" dirty="0"/>
              <a:t> </a:t>
            </a:r>
            <a:r>
              <a:rPr lang="en-US" sz="1500" dirty="0"/>
              <a:t>can</a:t>
            </a:r>
            <a:r>
              <a:rPr lang="en-US" sz="1500" spc="-33" dirty="0"/>
              <a:t> </a:t>
            </a:r>
            <a:r>
              <a:rPr lang="en-US" sz="1500" spc="-27" dirty="0"/>
              <a:t>vary </a:t>
            </a:r>
            <a:r>
              <a:rPr lang="en-US" sz="1500" dirty="0"/>
              <a:t>in</a:t>
            </a:r>
            <a:r>
              <a:rPr lang="en-US" sz="1500" spc="-53" dirty="0"/>
              <a:t> </a:t>
            </a:r>
            <a:r>
              <a:rPr lang="en-US" sz="1500" dirty="0"/>
              <a:t>complexity</a:t>
            </a:r>
            <a:r>
              <a:rPr lang="en-US" sz="1500" spc="-13" dirty="0"/>
              <a:t> </a:t>
            </a:r>
            <a:r>
              <a:rPr lang="en-US" sz="1500" dirty="0"/>
              <a:t>from</a:t>
            </a:r>
            <a:r>
              <a:rPr lang="en-US" sz="1500" spc="-40" dirty="0"/>
              <a:t> </a:t>
            </a:r>
            <a:r>
              <a:rPr lang="en-US" sz="1500" dirty="0"/>
              <a:t>being</a:t>
            </a:r>
            <a:r>
              <a:rPr lang="en-US" sz="1500" spc="-33" dirty="0"/>
              <a:t> </a:t>
            </a:r>
            <a:r>
              <a:rPr lang="en-US" sz="1500" dirty="0"/>
              <a:t>relatively</a:t>
            </a:r>
            <a:r>
              <a:rPr lang="en-US" sz="1500" spc="-20" dirty="0"/>
              <a:t> </a:t>
            </a:r>
            <a:r>
              <a:rPr lang="en-US" sz="1500" dirty="0"/>
              <a:t>simple</a:t>
            </a:r>
            <a:r>
              <a:rPr lang="en-US" sz="1500" spc="-33" dirty="0"/>
              <a:t> </a:t>
            </a:r>
            <a:r>
              <a:rPr lang="en-US" sz="1500" dirty="0"/>
              <a:t>to</a:t>
            </a:r>
            <a:r>
              <a:rPr lang="en-US" sz="1500" spc="-53" dirty="0"/>
              <a:t> </a:t>
            </a:r>
            <a:r>
              <a:rPr lang="en-US" sz="1500" dirty="0"/>
              <a:t>being</a:t>
            </a:r>
            <a:r>
              <a:rPr lang="en-US" sz="1500" spc="-13" dirty="0"/>
              <a:t> </a:t>
            </a:r>
            <a:r>
              <a:rPr lang="en-US" sz="1500" dirty="0"/>
              <a:t>extremely</a:t>
            </a:r>
            <a:r>
              <a:rPr lang="en-US" sz="1500" spc="-27" dirty="0"/>
              <a:t> </a:t>
            </a:r>
            <a:r>
              <a:rPr lang="en-US" sz="1500" spc="-13" dirty="0"/>
              <a:t>advanced</a:t>
            </a:r>
            <a:endParaRPr lang="en-US"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3574" y="33855"/>
            <a:ext cx="11498127" cy="625642"/>
          </a:xfrm>
          <a:prstGeom prst="rect">
            <a:avLst/>
          </a:prstGeom>
        </p:spPr>
        <p:txBody>
          <a:bodyPr vert="horz" wrap="square" lIns="0" tIns="16087" rIns="0" bIns="0" rtlCol="0" anchor="ctr">
            <a:spAutoFit/>
          </a:bodyPr>
          <a:lstStyle/>
          <a:p>
            <a:pPr algn="l">
              <a:spcAft>
                <a:spcPts val="750"/>
              </a:spcAft>
            </a:pPr>
            <a:r>
              <a:rPr lang="en-IN" b="0" i="0" dirty="0">
                <a:solidFill>
                  <a:srgbClr val="333333"/>
                </a:solidFill>
                <a:effectLst/>
                <a:latin typeface="Source Sans Pro" panose="020B0503030403020204" pitchFamily="34" charset="0"/>
              </a:rPr>
              <a:t>Tools You Will Need</a:t>
            </a:r>
          </a:p>
        </p:txBody>
      </p:sp>
      <p:sp>
        <p:nvSpPr>
          <p:cNvPr id="8" name="TextBox 7">
            <a:extLst>
              <a:ext uri="{FF2B5EF4-FFF2-40B4-BE49-F238E27FC236}">
                <a16:creationId xmlns:a16="http://schemas.microsoft.com/office/drawing/2014/main" id="{3C1E4127-B78D-E344-0CBE-EBF805E2E103}"/>
              </a:ext>
            </a:extLst>
          </p:cNvPr>
          <p:cNvSpPr txBox="1"/>
          <p:nvPr/>
        </p:nvSpPr>
        <p:spPr>
          <a:xfrm>
            <a:off x="443575" y="1299409"/>
            <a:ext cx="6264548" cy="1682512"/>
          </a:xfrm>
          <a:prstGeom prst="rect">
            <a:avLst/>
          </a:prstGeom>
          <a:noFill/>
        </p:spPr>
        <p:txBody>
          <a:bodyPr wrap="square">
            <a:spAutoFit/>
          </a:bodyPr>
          <a:lstStyle/>
          <a:p>
            <a:pPr algn="l">
              <a:spcAft>
                <a:spcPts val="750"/>
              </a:spcAft>
              <a:buFont typeface="+mj-lt"/>
              <a:buAutoNum type="arabicPeriod"/>
            </a:pPr>
            <a:r>
              <a:rPr lang="en-US" b="0" i="0" u="none" strike="noStrike" dirty="0">
                <a:solidFill>
                  <a:srgbClr val="4099FF"/>
                </a:solidFill>
                <a:effectLst/>
                <a:latin typeface="Source Sans Pro" panose="020B0503030403020204" pitchFamily="34" charset="0"/>
                <a:hlinkClick r:id="rId2"/>
              </a:rPr>
              <a:t>Visual Studio Code</a:t>
            </a:r>
            <a:r>
              <a:rPr lang="en-US" b="0" i="0" dirty="0">
                <a:solidFill>
                  <a:srgbClr val="333333"/>
                </a:solidFill>
                <a:effectLst/>
                <a:latin typeface="Source Sans Pro" panose="020B0503030403020204" pitchFamily="34" charset="0"/>
              </a:rPr>
              <a:t> with </a:t>
            </a:r>
            <a:r>
              <a:rPr lang="en-US" b="0" i="0" u="none" strike="noStrike" dirty="0">
                <a:solidFill>
                  <a:srgbClr val="4099FF"/>
                </a:solidFill>
                <a:effectLst/>
                <a:latin typeface="Source Sans Pro" panose="020B0503030403020204" pitchFamily="34" charset="0"/>
                <a:hlinkClick r:id="rId3"/>
              </a:rPr>
              <a:t>Node.js</a:t>
            </a:r>
            <a:r>
              <a:rPr lang="en-US" b="0" i="0" dirty="0">
                <a:solidFill>
                  <a:srgbClr val="333333"/>
                </a:solidFill>
                <a:effectLst/>
                <a:latin typeface="Source Sans Pro" panose="020B0503030403020204" pitchFamily="34" charset="0"/>
              </a:rPr>
              <a:t> installed</a:t>
            </a:r>
          </a:p>
          <a:p>
            <a:pPr algn="l">
              <a:spcAft>
                <a:spcPts val="750"/>
              </a:spcAft>
              <a:buFont typeface="+mj-lt"/>
              <a:buAutoNum type="arabicPeriod"/>
            </a:pPr>
            <a:r>
              <a:rPr lang="en-US" b="0" i="0" u="none" strike="noStrike" dirty="0">
                <a:solidFill>
                  <a:srgbClr val="4099FF"/>
                </a:solidFill>
                <a:effectLst/>
                <a:latin typeface="Source Sans Pro" panose="020B0503030403020204" pitchFamily="34" charset="0"/>
                <a:hlinkClick r:id="rId4"/>
              </a:rPr>
              <a:t>Power Apps CLI (command line interface)</a:t>
            </a:r>
            <a:r>
              <a:rPr lang="en-US" b="0" i="0" dirty="0">
                <a:solidFill>
                  <a:srgbClr val="333333"/>
                </a:solidFill>
                <a:effectLst/>
                <a:latin typeface="Source Sans Pro" panose="020B0503030403020204" pitchFamily="34" charset="0"/>
              </a:rPr>
              <a:t>. Be sure to grab the latest with </a:t>
            </a:r>
            <a:r>
              <a:rPr lang="en-US" b="1" i="0" dirty="0" err="1">
                <a:solidFill>
                  <a:srgbClr val="333333"/>
                </a:solidFill>
                <a:effectLst/>
                <a:latin typeface="Source Sans Pro" panose="020B0503030403020204" pitchFamily="34" charset="0"/>
              </a:rPr>
              <a:t>pac</a:t>
            </a:r>
            <a:r>
              <a:rPr lang="en-US" b="1" i="0" dirty="0">
                <a:solidFill>
                  <a:srgbClr val="333333"/>
                </a:solidFill>
                <a:effectLst/>
                <a:latin typeface="Source Sans Pro" panose="020B0503030403020204" pitchFamily="34" charset="0"/>
              </a:rPr>
              <a:t> install latest</a:t>
            </a:r>
            <a:r>
              <a:rPr lang="en-US" b="0" i="0" dirty="0">
                <a:solidFill>
                  <a:srgbClr val="333333"/>
                </a:solidFill>
                <a:effectLst/>
                <a:latin typeface="Source Sans Pro" panose="020B0503030403020204" pitchFamily="34" charset="0"/>
              </a:rPr>
              <a:t>. You can use the Windows version or the VS Code Extension.</a:t>
            </a:r>
          </a:p>
          <a:p>
            <a:pPr algn="l">
              <a:spcAft>
                <a:spcPts val="750"/>
              </a:spcAft>
              <a:buFont typeface="+mj-lt"/>
              <a:buAutoNum type="arabicPeriod"/>
            </a:pPr>
            <a:r>
              <a:rPr lang="en-US" b="0" i="0" dirty="0" err="1">
                <a:solidFill>
                  <a:srgbClr val="333333"/>
                </a:solidFill>
                <a:effectLst/>
                <a:latin typeface="Source Sans Pro" panose="020B0503030403020204" pitchFamily="34" charset="0"/>
              </a:rPr>
              <a:t>msbuild</a:t>
            </a:r>
            <a:r>
              <a:rPr lang="en-US" b="0" i="0" dirty="0">
                <a:solidFill>
                  <a:srgbClr val="333333"/>
                </a:solidFill>
                <a:effectLst/>
                <a:latin typeface="Source Sans Pro" panose="020B0503030403020204" pitchFamily="34" charset="0"/>
              </a:rPr>
              <a:t> (installed through Visual Studio)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730E7-2ED6-4ED5-9BAD-E4C7CBB19AF6}"/>
              </a:ext>
            </a:extLst>
          </p:cNvPr>
          <p:cNvSpPr>
            <a:spLocks noGrp="1"/>
          </p:cNvSpPr>
          <p:nvPr>
            <p:ph type="title"/>
          </p:nvPr>
        </p:nvSpPr>
        <p:spPr>
          <a:xfrm>
            <a:off x="449368" y="138927"/>
            <a:ext cx="6029130" cy="694207"/>
          </a:xfrm>
        </p:spPr>
        <p:txBody>
          <a:bodyPr/>
          <a:lstStyle/>
          <a:p>
            <a:r>
              <a:rPr lang="en-US">
                <a:solidFill>
                  <a:schemeClr val="bg1"/>
                </a:solidFill>
              </a:rPr>
              <a:t>Jenkins NS</a:t>
            </a:r>
            <a:endParaRPr lang="en-US" dirty="0">
              <a:solidFill>
                <a:schemeClr val="bg1"/>
              </a:solidFill>
            </a:endParaRPr>
          </a:p>
        </p:txBody>
      </p:sp>
      <p:sp>
        <p:nvSpPr>
          <p:cNvPr id="7" name="Text Placeholder 6">
            <a:extLst>
              <a:ext uri="{FF2B5EF4-FFF2-40B4-BE49-F238E27FC236}">
                <a16:creationId xmlns:a16="http://schemas.microsoft.com/office/drawing/2014/main" id="{647C95DD-C1BC-480D-BE63-174CA24A767E}"/>
              </a:ext>
            </a:extLst>
          </p:cNvPr>
          <p:cNvSpPr>
            <a:spLocks noGrp="1"/>
          </p:cNvSpPr>
          <p:nvPr>
            <p:ph type="body" sz="quarter" idx="16"/>
          </p:nvPr>
        </p:nvSpPr>
        <p:spPr>
          <a:xfrm>
            <a:off x="449367" y="1067586"/>
            <a:ext cx="7338496" cy="332399"/>
          </a:xfrm>
        </p:spPr>
        <p:txBody>
          <a:bodyPr/>
          <a:lstStyle/>
          <a:p>
            <a:r>
              <a:rPr lang="en-US" sz="2400" dirty="0">
                <a:solidFill>
                  <a:schemeClr val="tx1">
                    <a:lumMod val="85000"/>
                    <a:lumOff val="15000"/>
                  </a:schemeClr>
                </a:solidFill>
              </a:rPr>
              <a:t>Modern Workplace Solution Architect | Consultant </a:t>
            </a:r>
          </a:p>
        </p:txBody>
      </p:sp>
      <p:pic>
        <p:nvPicPr>
          <p:cNvPr id="13" name="Picture Placeholder 12" descr="A person in a blue shirt&#10;&#10;Description automatically generated with medium confidence">
            <a:extLst>
              <a:ext uri="{FF2B5EF4-FFF2-40B4-BE49-F238E27FC236}">
                <a16:creationId xmlns:a16="http://schemas.microsoft.com/office/drawing/2014/main" id="{6C069756-F83D-BD20-9AA2-E619D04EC97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a:off x="9325332" y="530261"/>
            <a:ext cx="2139315" cy="2139315"/>
          </a:xfrm>
        </p:spPr>
      </p:pic>
      <p:pic>
        <p:nvPicPr>
          <p:cNvPr id="22" name="Picture 21" descr="A close up of a sign&#10;&#10;Description automatically generated">
            <a:extLst>
              <a:ext uri="{FF2B5EF4-FFF2-40B4-BE49-F238E27FC236}">
                <a16:creationId xmlns:a16="http://schemas.microsoft.com/office/drawing/2014/main" id="{6AC8544B-45DF-A5F3-BBFD-2855810FA51C}"/>
              </a:ext>
            </a:extLst>
          </p:cNvPr>
          <p:cNvPicPr>
            <a:picLocks noChangeAspect="1"/>
          </p:cNvPicPr>
          <p:nvPr/>
        </p:nvPicPr>
        <p:blipFill>
          <a:blip r:embed="rId4"/>
          <a:stretch>
            <a:fillRect/>
          </a:stretch>
        </p:blipFill>
        <p:spPr>
          <a:xfrm>
            <a:off x="449367" y="1895976"/>
            <a:ext cx="1638923" cy="667915"/>
          </a:xfrm>
          <a:prstGeom prst="rect">
            <a:avLst/>
          </a:prstGeom>
        </p:spPr>
      </p:pic>
      <p:pic>
        <p:nvPicPr>
          <p:cNvPr id="23" name="Picture 22" descr="A close up of a sign&#10;&#10;Description automatically generated">
            <a:extLst>
              <a:ext uri="{FF2B5EF4-FFF2-40B4-BE49-F238E27FC236}">
                <a16:creationId xmlns:a16="http://schemas.microsoft.com/office/drawing/2014/main" id="{B3A8E0FB-0190-4ABD-8FD9-E2538AE800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87393" y="1910253"/>
            <a:ext cx="914400" cy="914400"/>
          </a:xfrm>
          <a:prstGeom prst="rect">
            <a:avLst/>
          </a:prstGeom>
        </p:spPr>
      </p:pic>
      <p:pic>
        <p:nvPicPr>
          <p:cNvPr id="24" name="Picture 23" descr="Icon&#10;&#10;Description automatically generated with medium confidence">
            <a:extLst>
              <a:ext uri="{FF2B5EF4-FFF2-40B4-BE49-F238E27FC236}">
                <a16:creationId xmlns:a16="http://schemas.microsoft.com/office/drawing/2014/main" id="{74618279-0151-FA92-C1B9-60BFEFE3EB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254" y="5221396"/>
            <a:ext cx="685715" cy="685715"/>
          </a:xfrm>
          <a:prstGeom prst="rect">
            <a:avLst/>
          </a:prstGeom>
        </p:spPr>
      </p:pic>
      <p:pic>
        <p:nvPicPr>
          <p:cNvPr id="25" name="Picture 24" descr="A picture containing text, case&#10;&#10;Description automatically generated">
            <a:extLst>
              <a:ext uri="{FF2B5EF4-FFF2-40B4-BE49-F238E27FC236}">
                <a16:creationId xmlns:a16="http://schemas.microsoft.com/office/drawing/2014/main" id="{A0C0D236-0332-BAE2-9BCE-589BB92BBF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3132" y="5221396"/>
            <a:ext cx="685715" cy="685715"/>
          </a:xfrm>
          <a:prstGeom prst="rect">
            <a:avLst/>
          </a:prstGeom>
        </p:spPr>
      </p:pic>
      <p:pic>
        <p:nvPicPr>
          <p:cNvPr id="26" name="Picture 25" descr="A picture containing text&#10;&#10;Description automatically generated">
            <a:extLst>
              <a:ext uri="{FF2B5EF4-FFF2-40B4-BE49-F238E27FC236}">
                <a16:creationId xmlns:a16="http://schemas.microsoft.com/office/drawing/2014/main" id="{0282D8E2-E4D6-746F-F717-E468E57282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8009" y="5221396"/>
            <a:ext cx="685715" cy="685715"/>
          </a:xfrm>
          <a:prstGeom prst="rect">
            <a:avLst/>
          </a:prstGeom>
        </p:spPr>
      </p:pic>
      <p:pic>
        <p:nvPicPr>
          <p:cNvPr id="27" name="Picture 26">
            <a:extLst>
              <a:ext uri="{FF2B5EF4-FFF2-40B4-BE49-F238E27FC236}">
                <a16:creationId xmlns:a16="http://schemas.microsoft.com/office/drawing/2014/main" id="{ABC086E1-A044-FF0D-6209-AC2808089D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2885" y="5221396"/>
            <a:ext cx="685715" cy="685715"/>
          </a:xfrm>
          <a:prstGeom prst="rect">
            <a:avLst/>
          </a:prstGeom>
        </p:spPr>
      </p:pic>
      <p:pic>
        <p:nvPicPr>
          <p:cNvPr id="28" name="Picture 27" descr="Graphical user interface, application&#10;&#10;Description automatically generated">
            <a:extLst>
              <a:ext uri="{FF2B5EF4-FFF2-40B4-BE49-F238E27FC236}">
                <a16:creationId xmlns:a16="http://schemas.microsoft.com/office/drawing/2014/main" id="{D67BFD5F-5A87-F4E1-5A4C-09DC74B87C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865" y="3891722"/>
            <a:ext cx="1135216" cy="1135216"/>
          </a:xfrm>
          <a:prstGeom prst="rect">
            <a:avLst/>
          </a:prstGeom>
        </p:spPr>
      </p:pic>
      <p:pic>
        <p:nvPicPr>
          <p:cNvPr id="29" name="Picture 28" descr="Graphical user interface, application&#10;&#10;Description automatically generated">
            <a:extLst>
              <a:ext uri="{FF2B5EF4-FFF2-40B4-BE49-F238E27FC236}">
                <a16:creationId xmlns:a16="http://schemas.microsoft.com/office/drawing/2014/main" id="{B200F718-5487-54FA-BB4F-E42F418E4E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74688" y="3944497"/>
            <a:ext cx="1029666" cy="1029666"/>
          </a:xfrm>
          <a:prstGeom prst="rect">
            <a:avLst/>
          </a:prstGeom>
        </p:spPr>
      </p:pic>
      <p:pic>
        <p:nvPicPr>
          <p:cNvPr id="30" name="Picture 29" descr="A picture containing logo&#10;&#10;Description automatically generated">
            <a:extLst>
              <a:ext uri="{FF2B5EF4-FFF2-40B4-BE49-F238E27FC236}">
                <a16:creationId xmlns:a16="http://schemas.microsoft.com/office/drawing/2014/main" id="{E8DC3625-167D-9C8F-6979-00793500D1D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50729" y="3944896"/>
            <a:ext cx="1079218" cy="1079218"/>
          </a:xfrm>
          <a:prstGeom prst="rect">
            <a:avLst/>
          </a:prstGeom>
        </p:spPr>
      </p:pic>
      <p:sp>
        <p:nvSpPr>
          <p:cNvPr id="31" name="Text Placeholder 7">
            <a:extLst>
              <a:ext uri="{FF2B5EF4-FFF2-40B4-BE49-F238E27FC236}">
                <a16:creationId xmlns:a16="http://schemas.microsoft.com/office/drawing/2014/main" id="{5A9D2F37-075C-4871-1CA1-CEA5C29DB241}"/>
              </a:ext>
            </a:extLst>
          </p:cNvPr>
          <p:cNvSpPr txBox="1">
            <a:spLocks/>
          </p:cNvSpPr>
          <p:nvPr/>
        </p:nvSpPr>
        <p:spPr>
          <a:xfrm>
            <a:off x="4963435" y="1927687"/>
            <a:ext cx="4419600" cy="4434340"/>
          </a:xfrm>
          <a:prstGeom prst="rect">
            <a:avLst/>
          </a:prstGeom>
          <a:solidFill>
            <a:sysClr val="window" lastClr="FFFFFF">
              <a:alpha val="0"/>
            </a:sysClr>
          </a:solidFill>
        </p:spPr>
        <p:txBody>
          <a:bodyPr anchor="ctr" anchorCtr="0"/>
          <a:lstStyle>
            <a:lvl1pPr marL="285750" marR="0" indent="-285750" algn="l" defTabSz="685955"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sz="1600" b="0" kern="1200" spc="-53" baseline="0">
                <a:solidFill>
                  <a:schemeClr val="tx1"/>
                </a:solidFill>
                <a:latin typeface="Segoe UI Semibold" panose="020B0702040204020203" pitchFamily="34" charset="0"/>
                <a:ea typeface="+mn-ea"/>
                <a:cs typeface="Segoe UI Semibold" panose="020B0702040204020203" pitchFamily="34" charset="0"/>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37" indent="-285737" defTabSz="685922">
              <a:defRPr/>
            </a:pPr>
            <a:r>
              <a:rPr lang="en-US" sz="1300" dirty="0">
                <a:solidFill>
                  <a:srgbClr val="DBEFF9">
                    <a:lumMod val="25000"/>
                  </a:srgbClr>
                </a:solidFill>
                <a:sym typeface="Arial"/>
              </a:rPr>
              <a:t>Chennai, India</a:t>
            </a:r>
          </a:p>
          <a:p>
            <a:pPr marL="285737" indent="-285737" defTabSz="685922">
              <a:defRPr/>
            </a:pPr>
            <a:r>
              <a:rPr lang="en-US" sz="1300" dirty="0">
                <a:solidFill>
                  <a:srgbClr val="DBEFF9">
                    <a:lumMod val="25000"/>
                  </a:srgbClr>
                </a:solidFill>
                <a:sym typeface="Arial"/>
              </a:rPr>
              <a:t>MVP | MCT | International Speaker | Author | Trainer</a:t>
            </a:r>
          </a:p>
          <a:p>
            <a:pPr marL="285737" indent="-285737" defTabSz="685922">
              <a:defRPr/>
            </a:pPr>
            <a:r>
              <a:rPr lang="en-US" sz="1300" dirty="0">
                <a:solidFill>
                  <a:srgbClr val="DBEFF9">
                    <a:lumMod val="25000"/>
                  </a:srgbClr>
                </a:solidFill>
                <a:sym typeface="Arial"/>
              </a:rPr>
              <a:t>Microsoft Teams, Power Platform and SPFx Specialist</a:t>
            </a:r>
          </a:p>
          <a:p>
            <a:pPr marL="285737" indent="-285737" defTabSz="685922">
              <a:defRPr/>
            </a:pPr>
            <a:r>
              <a:rPr lang="pt-BR" sz="1300" dirty="0">
                <a:solidFill>
                  <a:srgbClr val="DBEFF9">
                    <a:lumMod val="25000"/>
                  </a:srgbClr>
                </a:solidFill>
                <a:sym typeface="Arial"/>
              </a:rPr>
              <a:t>M365 Bangalore Organizer </a:t>
            </a:r>
          </a:p>
          <a:p>
            <a:pPr marL="285737" indent="-285737" defTabSz="685922">
              <a:defRPr/>
            </a:pPr>
            <a:r>
              <a:rPr lang="pt-BR" sz="1300" dirty="0">
                <a:solidFill>
                  <a:srgbClr val="DBEFF9">
                    <a:lumMod val="25000"/>
                  </a:srgbClr>
                </a:solidFill>
                <a:sym typeface="Arial"/>
              </a:rPr>
              <a:t>aMS Ambassador</a:t>
            </a:r>
          </a:p>
          <a:p>
            <a:pPr marL="285737" indent="-285737" defTabSz="685922">
              <a:defRPr/>
            </a:pPr>
            <a:r>
              <a:rPr lang="en-US" sz="1300" dirty="0">
                <a:solidFill>
                  <a:srgbClr val="DBEFF9">
                    <a:lumMod val="25000"/>
                  </a:srgbClr>
                </a:solidFill>
                <a:sym typeface="Arial"/>
              </a:rPr>
              <a:t>SharePoint-er Since 2005!</a:t>
            </a:r>
          </a:p>
          <a:p>
            <a:pPr marL="285737" indent="-285737" defTabSz="685922">
              <a:defRPr/>
            </a:pPr>
            <a:r>
              <a:rPr lang="en-US" sz="1300" dirty="0">
                <a:solidFill>
                  <a:srgbClr val="DBEFF9">
                    <a:lumMod val="25000"/>
                  </a:srgbClr>
                </a:solidFill>
                <a:sym typeface="Arial"/>
              </a:rPr>
              <a:t>@jenkinsns</a:t>
            </a:r>
          </a:p>
          <a:p>
            <a:pPr marL="285737" indent="-285737" defTabSz="685922">
              <a:defRPr/>
            </a:pPr>
            <a:r>
              <a:rPr lang="en-US" sz="1300" dirty="0">
                <a:solidFill>
                  <a:srgbClr val="DBEFF9">
                    <a:lumMod val="25000"/>
                  </a:srgbClr>
                </a:solidFill>
                <a:sym typeface="Arial"/>
                <a:hlinkClick r:id="rId13"/>
              </a:rPr>
              <a:t>https://www.linkedin.com/in/jenkinsns/</a:t>
            </a:r>
            <a:r>
              <a:rPr lang="en-US" sz="1300" dirty="0">
                <a:solidFill>
                  <a:srgbClr val="DBEFF9">
                    <a:lumMod val="25000"/>
                  </a:srgbClr>
                </a:solidFill>
                <a:sym typeface="Arial"/>
              </a:rPr>
              <a:t> </a:t>
            </a:r>
          </a:p>
          <a:p>
            <a:pPr marL="285737" indent="-285737" defTabSz="685922">
              <a:defRPr/>
            </a:pPr>
            <a:r>
              <a:rPr lang="en-GB" sz="1300" dirty="0">
                <a:solidFill>
                  <a:srgbClr val="DBEFF9">
                    <a:lumMod val="25000"/>
                  </a:srgbClr>
                </a:solidFill>
                <a:sym typeface="Arial"/>
                <a:hlinkClick r:id="rId14"/>
              </a:rPr>
              <a:t>https://www.youtube.com/user/jenkinsnss</a:t>
            </a:r>
            <a:r>
              <a:rPr lang="en-GB" sz="1300" dirty="0">
                <a:solidFill>
                  <a:srgbClr val="DBEFF9">
                    <a:lumMod val="25000"/>
                  </a:srgbClr>
                </a:solidFill>
                <a:sym typeface="Arial"/>
              </a:rPr>
              <a:t> </a:t>
            </a:r>
            <a:endParaRPr lang="en-US" sz="1300" dirty="0">
              <a:solidFill>
                <a:srgbClr val="DBEFF9">
                  <a:lumMod val="25000"/>
                </a:srgbClr>
              </a:solidFill>
              <a:sym typeface="Arial"/>
            </a:endParaRPr>
          </a:p>
        </p:txBody>
      </p:sp>
      <p:pic>
        <p:nvPicPr>
          <p:cNvPr id="32" name="Picture 31" descr="A picture containing text&#10;&#10;Description automatically generated">
            <a:extLst>
              <a:ext uri="{FF2B5EF4-FFF2-40B4-BE49-F238E27FC236}">
                <a16:creationId xmlns:a16="http://schemas.microsoft.com/office/drawing/2014/main" id="{A72A149A-4AD2-9735-365A-C8DC862AE677}"/>
              </a:ext>
            </a:extLst>
          </p:cNvPr>
          <p:cNvPicPr>
            <a:picLocks noChangeAspect="1"/>
          </p:cNvPicPr>
          <p:nvPr/>
        </p:nvPicPr>
        <p:blipFill>
          <a:blip r:embed="rId15"/>
          <a:stretch>
            <a:fillRect/>
          </a:stretch>
        </p:blipFill>
        <p:spPr>
          <a:xfrm>
            <a:off x="9450888" y="3035783"/>
            <a:ext cx="2139315" cy="2983527"/>
          </a:xfrm>
          <a:prstGeom prst="rect">
            <a:avLst/>
          </a:prstGeom>
        </p:spPr>
      </p:pic>
      <p:pic>
        <p:nvPicPr>
          <p:cNvPr id="4" name="Graphic 3">
            <a:extLst>
              <a:ext uri="{FF2B5EF4-FFF2-40B4-BE49-F238E27FC236}">
                <a16:creationId xmlns:a16="http://schemas.microsoft.com/office/drawing/2014/main" id="{2753AECE-27A9-665B-5353-3F174C57F9B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22885" y="4116473"/>
            <a:ext cx="685715" cy="685715"/>
          </a:xfrm>
          <a:prstGeom prst="rect">
            <a:avLst/>
          </a:prstGeom>
        </p:spPr>
      </p:pic>
    </p:spTree>
    <p:extLst>
      <p:ext uri="{BB962C8B-B14F-4D97-AF65-F5344CB8AC3E}">
        <p14:creationId xmlns:p14="http://schemas.microsoft.com/office/powerpoint/2010/main" val="101198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023866"/>
            <a:ext cx="14020800" cy="693353"/>
          </a:xfrm>
          <a:prstGeom prst="rect">
            <a:avLst/>
          </a:prstGeom>
        </p:spPr>
        <p:txBody>
          <a:bodyPr vert="horz" wrap="square" lIns="0" tIns="16087" rIns="0" bIns="0" rtlCol="0" anchor="ctr">
            <a:spAutoFit/>
          </a:bodyPr>
          <a:lstStyle/>
          <a:p>
            <a:pPr marL="16933">
              <a:lnSpc>
                <a:spcPct val="100000"/>
              </a:lnSpc>
              <a:spcBef>
                <a:spcPts val="127"/>
              </a:spcBef>
            </a:pPr>
            <a:r>
              <a:rPr dirty="0"/>
              <a:t>Step</a:t>
            </a:r>
            <a:r>
              <a:rPr spc="-73" dirty="0"/>
              <a:t> </a:t>
            </a:r>
            <a:r>
              <a:rPr dirty="0"/>
              <a:t>4:</a:t>
            </a:r>
            <a:r>
              <a:rPr spc="-73" dirty="0"/>
              <a:t> </a:t>
            </a:r>
            <a:r>
              <a:rPr dirty="0"/>
              <a:t>Create</a:t>
            </a:r>
            <a:r>
              <a:rPr spc="-47" dirty="0"/>
              <a:t> </a:t>
            </a:r>
            <a:r>
              <a:rPr dirty="0"/>
              <a:t>a</a:t>
            </a:r>
            <a:r>
              <a:rPr spc="-80" dirty="0"/>
              <a:t> </a:t>
            </a:r>
            <a:r>
              <a:rPr spc="-13" dirty="0"/>
              <a:t>component</a:t>
            </a:r>
          </a:p>
        </p:txBody>
      </p:sp>
      <p:sp>
        <p:nvSpPr>
          <p:cNvPr id="3" name="object 3"/>
          <p:cNvSpPr txBox="1"/>
          <p:nvPr/>
        </p:nvSpPr>
        <p:spPr>
          <a:xfrm>
            <a:off x="520733" y="1602677"/>
            <a:ext cx="10203179" cy="3794138"/>
          </a:xfrm>
          <a:prstGeom prst="rect">
            <a:avLst/>
          </a:prstGeom>
        </p:spPr>
        <p:txBody>
          <a:bodyPr vert="horz" wrap="square" lIns="0" tIns="64347" rIns="0" bIns="0" rtlCol="0">
            <a:spAutoFit/>
          </a:bodyPr>
          <a:lstStyle/>
          <a:p>
            <a:pPr marL="772141" indent="-430943">
              <a:spcBef>
                <a:spcPts val="507"/>
              </a:spcBef>
              <a:buChar char="●"/>
              <a:tabLst>
                <a:tab pos="772141" algn="l"/>
              </a:tabLst>
            </a:pPr>
            <a:r>
              <a:rPr sz="2000" dirty="0">
                <a:solidFill>
                  <a:srgbClr val="585858"/>
                </a:solidFill>
                <a:latin typeface="Arial MT"/>
                <a:cs typeface="Arial MT"/>
              </a:rPr>
              <a:t>Create</a:t>
            </a:r>
            <a:r>
              <a:rPr sz="2000" spc="-53" dirty="0">
                <a:solidFill>
                  <a:srgbClr val="585858"/>
                </a:solidFill>
                <a:latin typeface="Arial MT"/>
                <a:cs typeface="Arial MT"/>
              </a:rPr>
              <a:t> </a:t>
            </a:r>
            <a:r>
              <a:rPr sz="2000" dirty="0">
                <a:solidFill>
                  <a:srgbClr val="585858"/>
                </a:solidFill>
                <a:latin typeface="Arial MT"/>
                <a:cs typeface="Arial MT"/>
              </a:rPr>
              <a:t>a</a:t>
            </a:r>
            <a:r>
              <a:rPr sz="2000" spc="-33" dirty="0">
                <a:solidFill>
                  <a:srgbClr val="585858"/>
                </a:solidFill>
                <a:latin typeface="Arial MT"/>
                <a:cs typeface="Arial MT"/>
              </a:rPr>
              <a:t> </a:t>
            </a:r>
            <a:r>
              <a:rPr sz="2000" dirty="0">
                <a:solidFill>
                  <a:srgbClr val="585858"/>
                </a:solidFill>
                <a:latin typeface="Arial MT"/>
                <a:cs typeface="Arial MT"/>
              </a:rPr>
              <a:t>folder</a:t>
            </a:r>
            <a:r>
              <a:rPr sz="2000" spc="-67" dirty="0">
                <a:solidFill>
                  <a:srgbClr val="585858"/>
                </a:solidFill>
                <a:latin typeface="Arial MT"/>
                <a:cs typeface="Arial MT"/>
              </a:rPr>
              <a:t> </a:t>
            </a:r>
            <a:r>
              <a:rPr sz="2000" dirty="0">
                <a:solidFill>
                  <a:srgbClr val="585858"/>
                </a:solidFill>
                <a:latin typeface="Arial MT"/>
                <a:cs typeface="Arial MT"/>
              </a:rPr>
              <a:t>for</a:t>
            </a:r>
            <a:r>
              <a:rPr sz="2000" spc="-40" dirty="0">
                <a:solidFill>
                  <a:srgbClr val="585858"/>
                </a:solidFill>
                <a:latin typeface="Arial MT"/>
                <a:cs typeface="Arial MT"/>
              </a:rPr>
              <a:t> </a:t>
            </a:r>
            <a:r>
              <a:rPr sz="2000" dirty="0">
                <a:solidFill>
                  <a:srgbClr val="585858"/>
                </a:solidFill>
                <a:latin typeface="Arial MT"/>
                <a:cs typeface="Arial MT"/>
              </a:rPr>
              <a:t>your</a:t>
            </a:r>
            <a:r>
              <a:rPr sz="2000" spc="-27" dirty="0">
                <a:solidFill>
                  <a:srgbClr val="585858"/>
                </a:solidFill>
                <a:latin typeface="Arial MT"/>
                <a:cs typeface="Arial MT"/>
              </a:rPr>
              <a:t> </a:t>
            </a:r>
            <a:r>
              <a:rPr sz="2000" spc="-13" dirty="0">
                <a:solidFill>
                  <a:srgbClr val="585858"/>
                </a:solidFill>
                <a:latin typeface="Arial MT"/>
                <a:cs typeface="Arial MT"/>
              </a:rPr>
              <a:t>component</a:t>
            </a:r>
            <a:endParaRPr sz="2000">
              <a:latin typeface="Arial MT"/>
              <a:cs typeface="Arial MT"/>
            </a:endParaRPr>
          </a:p>
          <a:p>
            <a:pPr marL="772141" indent="-430943">
              <a:spcBef>
                <a:spcPts val="367"/>
              </a:spcBef>
              <a:buChar char="●"/>
              <a:tabLst>
                <a:tab pos="772141" algn="l"/>
              </a:tabLst>
            </a:pPr>
            <a:r>
              <a:rPr sz="2000" dirty="0">
                <a:solidFill>
                  <a:srgbClr val="585858"/>
                </a:solidFill>
                <a:latin typeface="Arial MT"/>
                <a:cs typeface="Arial MT"/>
              </a:rPr>
              <a:t>Initialize</a:t>
            </a:r>
            <a:r>
              <a:rPr sz="2000" spc="-73" dirty="0">
                <a:solidFill>
                  <a:srgbClr val="585858"/>
                </a:solidFill>
                <a:latin typeface="Arial MT"/>
                <a:cs typeface="Arial MT"/>
              </a:rPr>
              <a:t> </a:t>
            </a:r>
            <a:r>
              <a:rPr sz="2000" dirty="0">
                <a:solidFill>
                  <a:srgbClr val="585858"/>
                </a:solidFill>
                <a:latin typeface="Arial MT"/>
                <a:cs typeface="Arial MT"/>
              </a:rPr>
              <a:t>the</a:t>
            </a:r>
            <a:r>
              <a:rPr sz="2000" spc="-40" dirty="0">
                <a:solidFill>
                  <a:srgbClr val="585858"/>
                </a:solidFill>
                <a:latin typeface="Arial MT"/>
                <a:cs typeface="Arial MT"/>
              </a:rPr>
              <a:t> </a:t>
            </a:r>
            <a:r>
              <a:rPr sz="2000" spc="-13" dirty="0">
                <a:solidFill>
                  <a:srgbClr val="585858"/>
                </a:solidFill>
                <a:latin typeface="Arial MT"/>
                <a:cs typeface="Arial MT"/>
              </a:rPr>
              <a:t>component</a:t>
            </a:r>
            <a:endParaRPr sz="2000">
              <a:latin typeface="Arial MT"/>
              <a:cs typeface="Arial MT"/>
            </a:endParaRPr>
          </a:p>
          <a:p>
            <a:pPr>
              <a:spcBef>
                <a:spcPts val="820"/>
              </a:spcBef>
            </a:pPr>
            <a:endParaRPr sz="2000">
              <a:latin typeface="Arial MT"/>
              <a:cs typeface="Arial MT"/>
            </a:endParaRPr>
          </a:p>
          <a:p>
            <a:pPr marL="162556"/>
            <a:r>
              <a:rPr sz="2000" b="1" dirty="0">
                <a:solidFill>
                  <a:srgbClr val="585858"/>
                </a:solidFill>
                <a:latin typeface="Arial"/>
                <a:cs typeface="Arial"/>
              </a:rPr>
              <a:t>pac.exe</a:t>
            </a:r>
            <a:r>
              <a:rPr sz="2000" b="1" spc="-27" dirty="0">
                <a:solidFill>
                  <a:srgbClr val="585858"/>
                </a:solidFill>
                <a:latin typeface="Arial"/>
                <a:cs typeface="Arial"/>
              </a:rPr>
              <a:t> </a:t>
            </a:r>
            <a:r>
              <a:rPr sz="2000" b="1" dirty="0">
                <a:solidFill>
                  <a:srgbClr val="585858"/>
                </a:solidFill>
                <a:latin typeface="Arial"/>
                <a:cs typeface="Arial"/>
              </a:rPr>
              <a:t>pcf</a:t>
            </a:r>
            <a:r>
              <a:rPr sz="2000" b="1" spc="-7" dirty="0">
                <a:solidFill>
                  <a:srgbClr val="585858"/>
                </a:solidFill>
                <a:latin typeface="Arial"/>
                <a:cs typeface="Arial"/>
              </a:rPr>
              <a:t> </a:t>
            </a:r>
            <a:r>
              <a:rPr sz="2000" b="1" dirty="0">
                <a:solidFill>
                  <a:srgbClr val="585858"/>
                </a:solidFill>
                <a:latin typeface="Arial"/>
                <a:cs typeface="Arial"/>
              </a:rPr>
              <a:t>init</a:t>
            </a:r>
            <a:r>
              <a:rPr sz="2000" b="1" spc="-27" dirty="0">
                <a:solidFill>
                  <a:srgbClr val="585858"/>
                </a:solidFill>
                <a:latin typeface="Arial"/>
                <a:cs typeface="Arial"/>
              </a:rPr>
              <a:t> </a:t>
            </a:r>
            <a:r>
              <a:rPr sz="2000" spc="-13" dirty="0">
                <a:solidFill>
                  <a:srgbClr val="585858"/>
                </a:solidFill>
                <a:latin typeface="Arial MT"/>
                <a:cs typeface="Arial MT"/>
              </a:rPr>
              <a:t>-</a:t>
            </a:r>
            <a:r>
              <a:rPr sz="2000" dirty="0">
                <a:solidFill>
                  <a:srgbClr val="585858"/>
                </a:solidFill>
                <a:latin typeface="Arial MT"/>
                <a:cs typeface="Arial MT"/>
              </a:rPr>
              <a:t>-namespace</a:t>
            </a:r>
            <a:r>
              <a:rPr sz="2000" spc="-40" dirty="0">
                <a:solidFill>
                  <a:srgbClr val="585858"/>
                </a:solidFill>
                <a:latin typeface="Arial MT"/>
                <a:cs typeface="Arial MT"/>
              </a:rPr>
              <a:t> </a:t>
            </a:r>
            <a:r>
              <a:rPr sz="2000" spc="-13" dirty="0">
                <a:solidFill>
                  <a:srgbClr val="585858"/>
                </a:solidFill>
                <a:latin typeface="Arial MT"/>
                <a:cs typeface="Arial MT"/>
              </a:rPr>
              <a:t>ItAintBoring.PCFControls --</a:t>
            </a:r>
            <a:r>
              <a:rPr sz="2000" dirty="0">
                <a:solidFill>
                  <a:srgbClr val="585858"/>
                </a:solidFill>
                <a:latin typeface="Arial MT"/>
                <a:cs typeface="Arial MT"/>
              </a:rPr>
              <a:t>name</a:t>
            </a:r>
            <a:r>
              <a:rPr sz="2000" spc="-13" dirty="0">
                <a:solidFill>
                  <a:srgbClr val="585858"/>
                </a:solidFill>
                <a:latin typeface="Arial MT"/>
                <a:cs typeface="Arial MT"/>
              </a:rPr>
              <a:t> DemoRegexValidation</a:t>
            </a:r>
            <a:r>
              <a:rPr sz="2000" spc="40" dirty="0">
                <a:solidFill>
                  <a:srgbClr val="585858"/>
                </a:solidFill>
                <a:latin typeface="Arial MT"/>
                <a:cs typeface="Arial MT"/>
              </a:rPr>
              <a:t> </a:t>
            </a:r>
            <a:r>
              <a:rPr sz="2000" spc="-13" dirty="0">
                <a:solidFill>
                  <a:srgbClr val="585858"/>
                </a:solidFill>
                <a:latin typeface="Arial MT"/>
                <a:cs typeface="Arial MT"/>
              </a:rPr>
              <a:t>-</a:t>
            </a:r>
            <a:r>
              <a:rPr sz="2000" spc="-67" dirty="0">
                <a:solidFill>
                  <a:srgbClr val="585858"/>
                </a:solidFill>
                <a:latin typeface="Arial MT"/>
                <a:cs typeface="Arial MT"/>
              </a:rPr>
              <a:t>-</a:t>
            </a:r>
            <a:endParaRPr sz="2000">
              <a:latin typeface="Arial MT"/>
              <a:cs typeface="Arial MT"/>
            </a:endParaRPr>
          </a:p>
          <a:p>
            <a:pPr marL="162556">
              <a:spcBef>
                <a:spcPts val="353"/>
              </a:spcBef>
            </a:pPr>
            <a:r>
              <a:rPr sz="2000" dirty="0">
                <a:solidFill>
                  <a:srgbClr val="585858"/>
                </a:solidFill>
                <a:latin typeface="Arial MT"/>
                <a:cs typeface="Arial MT"/>
              </a:rPr>
              <a:t>template</a:t>
            </a:r>
            <a:r>
              <a:rPr sz="2000" spc="-87" dirty="0">
                <a:solidFill>
                  <a:srgbClr val="585858"/>
                </a:solidFill>
                <a:latin typeface="Arial MT"/>
                <a:cs typeface="Arial MT"/>
              </a:rPr>
              <a:t> </a:t>
            </a:r>
            <a:r>
              <a:rPr sz="2000" spc="-27" dirty="0">
                <a:solidFill>
                  <a:srgbClr val="585858"/>
                </a:solidFill>
                <a:latin typeface="Arial MT"/>
                <a:cs typeface="Arial MT"/>
              </a:rPr>
              <a:t>field</a:t>
            </a:r>
            <a:endParaRPr sz="2000">
              <a:latin typeface="Arial MT"/>
              <a:cs typeface="Arial MT"/>
            </a:endParaRPr>
          </a:p>
          <a:p>
            <a:pPr marL="162556">
              <a:spcBef>
                <a:spcPts val="373"/>
              </a:spcBef>
            </a:pPr>
            <a:r>
              <a:rPr sz="2000" b="1" dirty="0">
                <a:solidFill>
                  <a:srgbClr val="585858"/>
                </a:solidFill>
                <a:latin typeface="Arial"/>
                <a:cs typeface="Arial"/>
              </a:rPr>
              <a:t>npm</a:t>
            </a:r>
            <a:r>
              <a:rPr sz="2000" b="1" spc="-33" dirty="0">
                <a:solidFill>
                  <a:srgbClr val="585858"/>
                </a:solidFill>
                <a:latin typeface="Arial"/>
                <a:cs typeface="Arial"/>
              </a:rPr>
              <a:t> </a:t>
            </a:r>
            <a:r>
              <a:rPr sz="2000" spc="-13" dirty="0">
                <a:solidFill>
                  <a:srgbClr val="585858"/>
                </a:solidFill>
                <a:latin typeface="Arial MT"/>
                <a:cs typeface="Arial MT"/>
              </a:rPr>
              <a:t>install</a:t>
            </a:r>
            <a:endParaRPr sz="2000">
              <a:latin typeface="Arial MT"/>
              <a:cs typeface="Arial MT"/>
            </a:endParaRPr>
          </a:p>
          <a:p>
            <a:pPr marL="16933">
              <a:spcBef>
                <a:spcPts val="1340"/>
              </a:spcBef>
            </a:pPr>
            <a:r>
              <a:rPr sz="3733" dirty="0">
                <a:latin typeface="Arial MT"/>
                <a:cs typeface="Arial MT"/>
              </a:rPr>
              <a:t>Step</a:t>
            </a:r>
            <a:r>
              <a:rPr sz="3733" spc="-67" dirty="0">
                <a:latin typeface="Arial MT"/>
                <a:cs typeface="Arial MT"/>
              </a:rPr>
              <a:t> </a:t>
            </a:r>
            <a:r>
              <a:rPr sz="3733" dirty="0">
                <a:latin typeface="Arial MT"/>
                <a:cs typeface="Arial MT"/>
              </a:rPr>
              <a:t>5:</a:t>
            </a:r>
            <a:r>
              <a:rPr sz="3733" spc="-73" dirty="0">
                <a:latin typeface="Arial MT"/>
                <a:cs typeface="Arial MT"/>
              </a:rPr>
              <a:t> </a:t>
            </a:r>
            <a:r>
              <a:rPr sz="3733" dirty="0">
                <a:latin typeface="Arial MT"/>
                <a:cs typeface="Arial MT"/>
              </a:rPr>
              <a:t>Build</a:t>
            </a:r>
            <a:r>
              <a:rPr sz="3733" spc="-47" dirty="0">
                <a:latin typeface="Arial MT"/>
                <a:cs typeface="Arial MT"/>
              </a:rPr>
              <a:t> </a:t>
            </a:r>
            <a:r>
              <a:rPr sz="3733" dirty="0">
                <a:latin typeface="Arial MT"/>
                <a:cs typeface="Arial MT"/>
              </a:rPr>
              <a:t>and</a:t>
            </a:r>
            <a:r>
              <a:rPr sz="3733" spc="-73" dirty="0">
                <a:latin typeface="Arial MT"/>
                <a:cs typeface="Arial MT"/>
              </a:rPr>
              <a:t> </a:t>
            </a:r>
            <a:r>
              <a:rPr sz="3733" dirty="0">
                <a:latin typeface="Arial MT"/>
                <a:cs typeface="Arial MT"/>
              </a:rPr>
              <a:t>test</a:t>
            </a:r>
            <a:r>
              <a:rPr sz="3733" spc="-87" dirty="0">
                <a:latin typeface="Arial MT"/>
                <a:cs typeface="Arial MT"/>
              </a:rPr>
              <a:t> </a:t>
            </a:r>
            <a:r>
              <a:rPr sz="3733" dirty="0">
                <a:latin typeface="Arial MT"/>
                <a:cs typeface="Arial MT"/>
              </a:rPr>
              <a:t>the</a:t>
            </a:r>
            <a:r>
              <a:rPr sz="3733" spc="-53" dirty="0">
                <a:latin typeface="Arial MT"/>
                <a:cs typeface="Arial MT"/>
              </a:rPr>
              <a:t> </a:t>
            </a:r>
            <a:r>
              <a:rPr sz="3733" spc="-13" dirty="0">
                <a:latin typeface="Arial MT"/>
                <a:cs typeface="Arial MT"/>
              </a:rPr>
              <a:t>component</a:t>
            </a:r>
            <a:endParaRPr sz="3733">
              <a:latin typeface="Arial MT"/>
              <a:cs typeface="Arial MT"/>
            </a:endParaRPr>
          </a:p>
          <a:p>
            <a:pPr marL="162556">
              <a:spcBef>
                <a:spcPts val="1693"/>
              </a:spcBef>
            </a:pPr>
            <a:r>
              <a:rPr sz="2000" b="1" dirty="0">
                <a:latin typeface="Arial"/>
                <a:cs typeface="Arial"/>
              </a:rPr>
              <a:t>npm</a:t>
            </a:r>
            <a:r>
              <a:rPr sz="2000" b="1" spc="-27" dirty="0">
                <a:latin typeface="Arial"/>
                <a:cs typeface="Arial"/>
              </a:rPr>
              <a:t> </a:t>
            </a:r>
            <a:r>
              <a:rPr sz="2000" b="1" dirty="0">
                <a:latin typeface="Arial"/>
                <a:cs typeface="Arial"/>
              </a:rPr>
              <a:t>run</a:t>
            </a:r>
            <a:r>
              <a:rPr sz="2000" b="1" spc="-40" dirty="0">
                <a:latin typeface="Arial"/>
                <a:cs typeface="Arial"/>
              </a:rPr>
              <a:t> </a:t>
            </a:r>
            <a:r>
              <a:rPr sz="2000" b="1" spc="-13" dirty="0">
                <a:latin typeface="Arial"/>
                <a:cs typeface="Arial"/>
              </a:rPr>
              <a:t>build</a:t>
            </a:r>
            <a:endParaRPr sz="2000">
              <a:latin typeface="Arial"/>
              <a:cs typeface="Arial"/>
            </a:endParaRPr>
          </a:p>
          <a:p>
            <a:pPr marL="162556">
              <a:spcBef>
                <a:spcPts val="373"/>
              </a:spcBef>
            </a:pPr>
            <a:r>
              <a:rPr sz="2000" b="1" dirty="0">
                <a:latin typeface="Arial"/>
                <a:cs typeface="Arial"/>
              </a:rPr>
              <a:t>npm</a:t>
            </a:r>
            <a:r>
              <a:rPr sz="2000" b="1" spc="-33" dirty="0">
                <a:latin typeface="Arial"/>
                <a:cs typeface="Arial"/>
              </a:rPr>
              <a:t> </a:t>
            </a:r>
            <a:r>
              <a:rPr sz="2000" b="1" dirty="0">
                <a:latin typeface="Arial"/>
                <a:cs typeface="Arial"/>
              </a:rPr>
              <a:t>start</a:t>
            </a:r>
            <a:r>
              <a:rPr sz="2000" b="1" spc="-47" dirty="0">
                <a:latin typeface="Arial"/>
                <a:cs typeface="Arial"/>
              </a:rPr>
              <a:t> </a:t>
            </a:r>
            <a:r>
              <a:rPr sz="2000" b="1" dirty="0">
                <a:latin typeface="Arial"/>
                <a:cs typeface="Arial"/>
              </a:rPr>
              <a:t>(</a:t>
            </a:r>
            <a:r>
              <a:rPr sz="2000" dirty="0">
                <a:latin typeface="Arial MT"/>
                <a:cs typeface="Arial MT"/>
              </a:rPr>
              <a:t>or</a:t>
            </a:r>
            <a:r>
              <a:rPr sz="2000" spc="-33" dirty="0">
                <a:latin typeface="Arial MT"/>
                <a:cs typeface="Arial MT"/>
              </a:rPr>
              <a:t> </a:t>
            </a:r>
            <a:r>
              <a:rPr sz="2000" dirty="0">
                <a:latin typeface="Arial MT"/>
                <a:cs typeface="Arial MT"/>
              </a:rPr>
              <a:t>you</a:t>
            </a:r>
            <a:r>
              <a:rPr sz="2000" spc="-27" dirty="0">
                <a:latin typeface="Arial MT"/>
                <a:cs typeface="Arial MT"/>
              </a:rPr>
              <a:t> </a:t>
            </a:r>
            <a:r>
              <a:rPr sz="2000" dirty="0">
                <a:latin typeface="Arial MT"/>
                <a:cs typeface="Arial MT"/>
              </a:rPr>
              <a:t>can</a:t>
            </a:r>
            <a:r>
              <a:rPr sz="2000" spc="-40" dirty="0">
                <a:latin typeface="Arial MT"/>
                <a:cs typeface="Arial MT"/>
              </a:rPr>
              <a:t> </a:t>
            </a:r>
            <a:r>
              <a:rPr sz="2000" dirty="0">
                <a:latin typeface="Arial MT"/>
                <a:cs typeface="Arial MT"/>
              </a:rPr>
              <a:t>use</a:t>
            </a:r>
            <a:r>
              <a:rPr sz="2000" spc="-33" dirty="0">
                <a:latin typeface="Arial MT"/>
                <a:cs typeface="Arial MT"/>
              </a:rPr>
              <a:t> </a:t>
            </a:r>
            <a:r>
              <a:rPr sz="2000" b="1" dirty="0">
                <a:latin typeface="Arial"/>
                <a:cs typeface="Arial"/>
              </a:rPr>
              <a:t>start</a:t>
            </a:r>
            <a:r>
              <a:rPr sz="2000" b="1" spc="-40" dirty="0">
                <a:latin typeface="Arial"/>
                <a:cs typeface="Arial"/>
              </a:rPr>
              <a:t> </a:t>
            </a:r>
            <a:r>
              <a:rPr sz="2000" b="1" dirty="0">
                <a:latin typeface="Arial"/>
                <a:cs typeface="Arial"/>
              </a:rPr>
              <a:t>npm</a:t>
            </a:r>
            <a:r>
              <a:rPr sz="2000" b="1" spc="-20" dirty="0">
                <a:latin typeface="Arial"/>
                <a:cs typeface="Arial"/>
              </a:rPr>
              <a:t> </a:t>
            </a:r>
            <a:r>
              <a:rPr sz="2000" b="1" dirty="0">
                <a:latin typeface="Arial"/>
                <a:cs typeface="Arial"/>
              </a:rPr>
              <a:t>start</a:t>
            </a:r>
            <a:r>
              <a:rPr sz="2000" b="1" spc="-47" dirty="0">
                <a:latin typeface="Arial"/>
                <a:cs typeface="Arial"/>
              </a:rPr>
              <a:t> </a:t>
            </a:r>
            <a:r>
              <a:rPr sz="2000" dirty="0">
                <a:latin typeface="Arial MT"/>
                <a:cs typeface="Arial MT"/>
              </a:rPr>
              <a:t>to</a:t>
            </a:r>
            <a:r>
              <a:rPr sz="2000" spc="-33" dirty="0">
                <a:latin typeface="Arial MT"/>
                <a:cs typeface="Arial MT"/>
              </a:rPr>
              <a:t> </a:t>
            </a:r>
            <a:r>
              <a:rPr sz="2000" dirty="0">
                <a:latin typeface="Arial MT"/>
                <a:cs typeface="Arial MT"/>
              </a:rPr>
              <a:t>open</a:t>
            </a:r>
            <a:r>
              <a:rPr sz="2000" spc="-33" dirty="0">
                <a:latin typeface="Arial MT"/>
                <a:cs typeface="Arial MT"/>
              </a:rPr>
              <a:t> </a:t>
            </a:r>
            <a:r>
              <a:rPr sz="2000" dirty="0">
                <a:latin typeface="Arial MT"/>
                <a:cs typeface="Arial MT"/>
              </a:rPr>
              <a:t>a</a:t>
            </a:r>
            <a:r>
              <a:rPr sz="2000" spc="-33" dirty="0">
                <a:latin typeface="Arial MT"/>
                <a:cs typeface="Arial MT"/>
              </a:rPr>
              <a:t> </a:t>
            </a:r>
            <a:r>
              <a:rPr sz="2000" dirty="0">
                <a:latin typeface="Arial MT"/>
                <a:cs typeface="Arial MT"/>
              </a:rPr>
              <a:t>new</a:t>
            </a:r>
            <a:r>
              <a:rPr sz="2000" spc="-47" dirty="0">
                <a:latin typeface="Arial MT"/>
                <a:cs typeface="Arial MT"/>
              </a:rPr>
              <a:t> </a:t>
            </a:r>
            <a:r>
              <a:rPr sz="2000" spc="-13" dirty="0">
                <a:latin typeface="Arial MT"/>
                <a:cs typeface="Arial MT"/>
              </a:rPr>
              <a:t>window</a:t>
            </a:r>
            <a:r>
              <a:rPr sz="2000" b="1" spc="-13" dirty="0">
                <a:latin typeface="Arial"/>
                <a:cs typeface="Arial"/>
              </a:rPr>
              <a:t>)</a:t>
            </a:r>
            <a:endParaRPr sz="2000">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4" name="Rectangle 309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80" name="Rectangle 307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D8DF9-63B8-3C98-0053-009903D9516D}"/>
              </a:ext>
            </a:extLst>
          </p:cNvPr>
          <p:cNvSpPr>
            <a:spLocks noGrp="1"/>
          </p:cNvSpPr>
          <p:nvPr>
            <p:ph type="title"/>
          </p:nvPr>
        </p:nvSpPr>
        <p:spPr>
          <a:xfrm>
            <a:off x="630936" y="502920"/>
            <a:ext cx="3419856" cy="1463040"/>
          </a:xfrm>
        </p:spPr>
        <p:txBody>
          <a:bodyPr vert="horz" lIns="91440" tIns="45720" rIns="91440" bIns="45720" rtlCol="0" anchor="ctr">
            <a:normAutofit/>
          </a:bodyPr>
          <a:lstStyle/>
          <a:p>
            <a:pPr>
              <a:spcAft>
                <a:spcPts val="750"/>
              </a:spcAft>
            </a:pPr>
            <a:r>
              <a:rPr lang="en-US" sz="4800" b="1" i="0" kern="1200">
                <a:solidFill>
                  <a:schemeClr val="tx1"/>
                </a:solidFill>
                <a:effectLst/>
                <a:latin typeface="+mj-lt"/>
                <a:ea typeface="+mj-ea"/>
                <a:cs typeface="+mj-cs"/>
              </a:rPr>
              <a:t>Setup</a:t>
            </a:r>
          </a:p>
        </p:txBody>
      </p:sp>
      <p:sp>
        <p:nvSpPr>
          <p:cNvPr id="309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15C5A34-4664-8BAA-043B-373E05F6798E}"/>
              </a:ext>
            </a:extLst>
          </p:cNvPr>
          <p:cNvSpPr txBox="1"/>
          <p:nvPr/>
        </p:nvSpPr>
        <p:spPr>
          <a:xfrm>
            <a:off x="4654295" y="502919"/>
            <a:ext cx="6894576" cy="2474101"/>
          </a:xfrm>
          <a:prstGeom prst="rect">
            <a:avLst/>
          </a:prstGeom>
        </p:spPr>
        <p:txBody>
          <a:bodyPr vert="horz" lIns="91440" tIns="45720" rIns="91440" bIns="45720" rtlCol="0" anchor="ctr">
            <a:normAutofit fontScale="92500" lnSpcReduction="20000"/>
          </a:bodyPr>
          <a:lstStyle/>
          <a:p>
            <a:pPr marL="342900" indent="-228600">
              <a:lnSpc>
                <a:spcPct val="90000"/>
              </a:lnSpc>
              <a:spcAft>
                <a:spcPts val="750"/>
              </a:spcAft>
              <a:buFont typeface="Arial" panose="020B0604020202020204" pitchFamily="34" charset="0"/>
              <a:buChar char="•"/>
            </a:pPr>
            <a:r>
              <a:rPr lang="en-US" sz="1600" b="0" i="0" dirty="0">
                <a:effectLst/>
              </a:rPr>
              <a:t>First, we will create a folder to hold our control. I created a folder located at C:\PCF\SampleControl</a:t>
            </a:r>
          </a:p>
          <a:p>
            <a:pPr marL="342900" indent="-228600">
              <a:lnSpc>
                <a:spcPct val="90000"/>
              </a:lnSpc>
              <a:spcAft>
                <a:spcPts val="750"/>
              </a:spcAft>
              <a:buFont typeface="Arial" panose="020B0604020202020204" pitchFamily="34" charset="0"/>
              <a:buChar char="•"/>
            </a:pPr>
            <a:r>
              <a:rPr lang="en-US" sz="1600" dirty="0"/>
              <a:t>E</a:t>
            </a:r>
            <a:r>
              <a:rPr lang="en-US" sz="1600" b="0" i="0" dirty="0">
                <a:effectLst/>
              </a:rPr>
              <a:t>xplore the </a:t>
            </a:r>
            <a:r>
              <a:rPr lang="en-US" sz="1600" b="0" i="0" dirty="0" err="1">
                <a:effectLst/>
              </a:rPr>
              <a:t>pac</a:t>
            </a:r>
            <a:r>
              <a:rPr lang="en-US" sz="1600" b="0" i="0" dirty="0">
                <a:effectLst/>
              </a:rPr>
              <a:t> </a:t>
            </a:r>
            <a:r>
              <a:rPr lang="en-US" sz="1600" b="0" i="0" dirty="0" err="1">
                <a:effectLst/>
              </a:rPr>
              <a:t>pcf</a:t>
            </a:r>
            <a:r>
              <a:rPr lang="en-US" sz="1600" b="0" i="0" dirty="0">
                <a:effectLst/>
              </a:rPr>
              <a:t> commands available in the cli, which we can do with: &gt; </a:t>
            </a:r>
            <a:r>
              <a:rPr lang="en-US" sz="1600" b="0" i="1" dirty="0" err="1">
                <a:effectLst/>
              </a:rPr>
              <a:t>pac</a:t>
            </a:r>
            <a:r>
              <a:rPr lang="en-US" sz="1600" b="0" i="1" dirty="0">
                <a:effectLst/>
              </a:rPr>
              <a:t> </a:t>
            </a:r>
            <a:r>
              <a:rPr lang="en-US" sz="1600" b="0" i="1" dirty="0" err="1">
                <a:effectLst/>
              </a:rPr>
              <a:t>pcf</a:t>
            </a:r>
            <a:r>
              <a:rPr lang="en-US" sz="1600" b="0" i="1" dirty="0">
                <a:effectLst/>
              </a:rPr>
              <a:t> help</a:t>
            </a:r>
          </a:p>
          <a:p>
            <a:pPr marL="342900" indent="-228600">
              <a:lnSpc>
                <a:spcPct val="90000"/>
              </a:lnSpc>
              <a:buFont typeface="Arial" panose="020B0604020202020204" pitchFamily="34" charset="0"/>
              <a:buChar char="•"/>
            </a:pPr>
            <a:r>
              <a:rPr lang="en-US" sz="1600" b="0" i="0" dirty="0">
                <a:effectLst/>
              </a:rPr>
              <a:t>create a control with the command: </a:t>
            </a:r>
            <a:r>
              <a:rPr lang="en-US" sz="1600" b="0" i="0" dirty="0" err="1">
                <a:effectLst/>
              </a:rPr>
              <a:t>pac</a:t>
            </a:r>
            <a:r>
              <a:rPr lang="en-US" sz="1600" b="0" i="0" dirty="0">
                <a:effectLst/>
              </a:rPr>
              <a:t> </a:t>
            </a:r>
            <a:r>
              <a:rPr lang="en-US" sz="1600" b="0" i="0" dirty="0" err="1">
                <a:effectLst/>
              </a:rPr>
              <a:t>pcf</a:t>
            </a:r>
            <a:r>
              <a:rPr lang="en-US" sz="1600" b="0" i="0" dirty="0">
                <a:effectLst/>
              </a:rPr>
              <a:t> </a:t>
            </a:r>
            <a:r>
              <a:rPr lang="en-US" sz="1600" b="0" i="0" dirty="0" err="1">
                <a:effectLst/>
              </a:rPr>
              <a:t>init</a:t>
            </a:r>
            <a:r>
              <a:rPr lang="en-US" sz="1600" b="0" i="0" dirty="0">
                <a:effectLst/>
              </a:rPr>
              <a:t> --name </a:t>
            </a:r>
            <a:r>
              <a:rPr lang="en-US" sz="1600" b="0" i="0" dirty="0" err="1">
                <a:effectLst/>
              </a:rPr>
              <a:t>SampleControl</a:t>
            </a:r>
            <a:r>
              <a:rPr lang="en-US" sz="1600" b="0" i="0" dirty="0">
                <a:effectLst/>
              </a:rPr>
              <a:t> --namespace carl --template field</a:t>
            </a:r>
          </a:p>
          <a:p>
            <a:pPr marL="342900" indent="-228600">
              <a:lnSpc>
                <a:spcPct val="90000"/>
              </a:lnSpc>
              <a:buFont typeface="Arial" panose="020B0604020202020204" pitchFamily="34" charset="0"/>
              <a:buChar char="•"/>
            </a:pPr>
            <a:r>
              <a:rPr lang="en-US" sz="1600" dirty="0"/>
              <a:t>Example : </a:t>
            </a:r>
            <a:br>
              <a:rPr lang="en-US" sz="1600" dirty="0"/>
            </a:br>
            <a:r>
              <a:rPr lang="en-US" sz="1600" b="0" i="0" dirty="0" err="1">
                <a:effectLst/>
              </a:rPr>
              <a:t>pac</a:t>
            </a:r>
            <a:r>
              <a:rPr lang="en-US" sz="1600" b="0" i="0" dirty="0">
                <a:effectLst/>
              </a:rPr>
              <a:t> </a:t>
            </a:r>
            <a:r>
              <a:rPr lang="en-US" sz="1600" b="0" i="0" dirty="0" err="1">
                <a:effectLst/>
              </a:rPr>
              <a:t>pcf</a:t>
            </a:r>
            <a:r>
              <a:rPr lang="en-US" sz="1600" b="0" i="0" dirty="0">
                <a:effectLst/>
              </a:rPr>
              <a:t> </a:t>
            </a:r>
            <a:r>
              <a:rPr lang="en-US" sz="1600" b="0" i="0" dirty="0" err="1">
                <a:effectLst/>
              </a:rPr>
              <a:t>init</a:t>
            </a:r>
            <a:r>
              <a:rPr lang="en-US" sz="1600" b="0" i="0" dirty="0">
                <a:effectLst/>
              </a:rPr>
              <a:t> -n </a:t>
            </a:r>
            <a:r>
              <a:rPr lang="en-US" sz="1600" b="0" i="0" dirty="0" err="1">
                <a:effectLst/>
              </a:rPr>
              <a:t>SampleControl</a:t>
            </a:r>
            <a:r>
              <a:rPr lang="en-US" sz="1600" b="0" i="0" dirty="0">
                <a:effectLst/>
              </a:rPr>
              <a:t> -ns carl -t field</a:t>
            </a:r>
          </a:p>
          <a:p>
            <a:pPr marL="342900" indent="-228600">
              <a:lnSpc>
                <a:spcPct val="90000"/>
              </a:lnSpc>
              <a:buFont typeface="Arial" panose="020B0604020202020204" pitchFamily="34" charset="0"/>
              <a:buChar char="•"/>
            </a:pPr>
            <a:endParaRPr lang="en-US" sz="1600" dirty="0"/>
          </a:p>
          <a:p>
            <a:pPr marL="342900" indent="-228600">
              <a:lnSpc>
                <a:spcPct val="90000"/>
              </a:lnSpc>
              <a:buFont typeface="Arial" panose="020B0604020202020204" pitchFamily="34" charset="0"/>
              <a:buChar char="•"/>
            </a:pPr>
            <a:r>
              <a:rPr lang="en-US" sz="1600" dirty="0" err="1"/>
              <a:t>npm</a:t>
            </a:r>
            <a:r>
              <a:rPr lang="en-US" sz="1600" dirty="0"/>
              <a:t> install</a:t>
            </a:r>
          </a:p>
          <a:p>
            <a:pPr marL="342900" indent="-228600">
              <a:lnSpc>
                <a:spcPct val="90000"/>
              </a:lnSpc>
              <a:buFont typeface="Arial" panose="020B0604020202020204" pitchFamily="34" charset="0"/>
              <a:buChar char="•"/>
            </a:pPr>
            <a:r>
              <a:rPr lang="en-US" sz="1600" dirty="0" err="1"/>
              <a:t>npm</a:t>
            </a:r>
            <a:r>
              <a:rPr lang="en-US" sz="1600" dirty="0"/>
              <a:t> start</a:t>
            </a:r>
          </a:p>
          <a:p>
            <a:pPr marL="342900" indent="-228600">
              <a:lnSpc>
                <a:spcPct val="90000"/>
              </a:lnSpc>
              <a:buFont typeface="Arial" panose="020B0604020202020204" pitchFamily="34" charset="0"/>
              <a:buChar char="•"/>
            </a:pPr>
            <a:r>
              <a:rPr lang="en-US" sz="1600" dirty="0" err="1"/>
              <a:t>npm</a:t>
            </a:r>
            <a:r>
              <a:rPr lang="en-US" sz="1600" dirty="0"/>
              <a:t> start watch</a:t>
            </a:r>
          </a:p>
          <a:p>
            <a:pPr marL="114300">
              <a:lnSpc>
                <a:spcPct val="90000"/>
              </a:lnSpc>
            </a:pPr>
            <a:endParaRPr lang="en-US" sz="1600" dirty="0"/>
          </a:p>
        </p:txBody>
      </p:sp>
      <p:pic>
        <p:nvPicPr>
          <p:cNvPr id="3075" name="Picture 3">
            <a:extLst>
              <a:ext uri="{FF2B5EF4-FFF2-40B4-BE49-F238E27FC236}">
                <a16:creationId xmlns:a16="http://schemas.microsoft.com/office/drawing/2014/main" id="{EF56FD0B-C03E-B516-6BEE-6C9B0A6528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73962" y="3429000"/>
            <a:ext cx="7004759" cy="297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772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F753B-2D8F-0F6C-0101-5827DFB45AE3}"/>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16660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0679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C86D44-53A5-4E04-AE7B-C6C0047A39B2}"/>
              </a:ext>
            </a:extLst>
          </p:cNvPr>
          <p:cNvSpPr/>
          <p:nvPr/>
        </p:nvSpPr>
        <p:spPr>
          <a:xfrm>
            <a:off x="1102626" y="2674202"/>
            <a:ext cx="10196953"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rPr>
              <a:t>Introduction to Power Platform</a:t>
            </a:r>
            <a:endParaRPr kumimoji="0" lang="en-GB"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endParaRPr>
          </a:p>
        </p:txBody>
      </p:sp>
    </p:spTree>
    <p:extLst>
      <p:ext uri="{BB962C8B-B14F-4D97-AF65-F5344CB8AC3E}">
        <p14:creationId xmlns:p14="http://schemas.microsoft.com/office/powerpoint/2010/main" val="2811398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a:xfrm>
            <a:off x="486442" y="1961"/>
            <a:ext cx="9629469" cy="932730"/>
          </a:xfrm>
        </p:spPr>
        <p:txBody>
          <a:bodyPr/>
          <a:lstStyle/>
          <a:p>
            <a:r>
              <a:rPr lang="en-US" sz="3600" b="1" dirty="0">
                <a:solidFill>
                  <a:srgbClr val="7030A0"/>
                </a:solidFill>
                <a:latin typeface="+mn-lt"/>
                <a:ea typeface="+mn-ea"/>
                <a:cs typeface="+mn-cs"/>
              </a:rPr>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LOG.</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AA5C4F-1B24-443E-8AF3-07CD2CF7ADA8}"/>
              </a:ext>
            </a:extLst>
          </p:cNvPr>
          <p:cNvSpPr>
            <a:spLocks noGrp="1"/>
          </p:cNvSpPr>
          <p:nvPr>
            <p:ph type="title"/>
          </p:nvPr>
        </p:nvSpPr>
        <p:spPr>
          <a:xfrm>
            <a:off x="762000" y="0"/>
            <a:ext cx="10515600" cy="1325563"/>
          </a:xfrm>
        </p:spPr>
        <p:txBody>
          <a:bodyPr/>
          <a:lstStyle/>
          <a:p>
            <a:r>
              <a:rPr lang="en-GB" dirty="0">
                <a:solidFill>
                  <a:schemeClr val="accent1"/>
                </a:solidFill>
              </a:rPr>
              <a:t>Environments</a:t>
            </a:r>
          </a:p>
        </p:txBody>
      </p:sp>
      <p:pic>
        <p:nvPicPr>
          <p:cNvPr id="6" name="Picture 2" descr="https://pwrappscdn.azureedge.net/mediahandler/blog/media/PowerApps/blog/d3ae701c-1a3b-4f82-858d-a5d6ae292772.png">
            <a:extLst>
              <a:ext uri="{FF2B5EF4-FFF2-40B4-BE49-F238E27FC236}">
                <a16:creationId xmlns:a16="http://schemas.microsoft.com/office/drawing/2014/main" id="{4F3CC0FB-04BD-447B-B677-3B5B7D48C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941" y="2671354"/>
            <a:ext cx="11118118" cy="38218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8D7F978-DD7D-413C-9AF0-959072278D9F}"/>
              </a:ext>
            </a:extLst>
          </p:cNvPr>
          <p:cNvSpPr/>
          <p:nvPr/>
        </p:nvSpPr>
        <p:spPr>
          <a:xfrm>
            <a:off x="838200" y="1325563"/>
            <a:ext cx="10515599" cy="369332"/>
          </a:xfrm>
          <a:prstGeom prst="rect">
            <a:avLst/>
          </a:prstGeom>
        </p:spPr>
        <p:txBody>
          <a:bodyPr wrap="square">
            <a:spAutoFit/>
          </a:bodyPr>
          <a:lstStyle/>
          <a:p>
            <a:r>
              <a:rPr lang="en-GB" dirty="0"/>
              <a:t>Support for environments to enable enterprise scale out and improved manageability</a:t>
            </a:r>
          </a:p>
        </p:txBody>
      </p:sp>
    </p:spTree>
    <p:extLst>
      <p:ext uri="{BB962C8B-B14F-4D97-AF65-F5344CB8AC3E}">
        <p14:creationId xmlns:p14="http://schemas.microsoft.com/office/powerpoint/2010/main" val="2520731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1524000" y="1376362"/>
            <a:ext cx="9144000" cy="2603274"/>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Canvas App vs Model-Driven Apps</a:t>
            </a:r>
          </a:p>
        </p:txBody>
      </p:sp>
    </p:spTree>
    <p:extLst>
      <p:ext uri="{BB962C8B-B14F-4D97-AF65-F5344CB8AC3E}">
        <p14:creationId xmlns:p14="http://schemas.microsoft.com/office/powerpoint/2010/main" val="1285291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14515" y="1083563"/>
            <a:ext cx="4748911" cy="299186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609588" y="1278636"/>
            <a:ext cx="4198620" cy="244144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612635" y="833627"/>
            <a:ext cx="3787012" cy="237032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807707" y="1028700"/>
            <a:ext cx="3236976" cy="1819655"/>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6970776" y="1427988"/>
            <a:ext cx="3662553" cy="236423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7165847" y="1623060"/>
            <a:ext cx="3112007" cy="1813560"/>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7203947" y="2016251"/>
            <a:ext cx="3670046" cy="2364232"/>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7399019" y="2211323"/>
            <a:ext cx="3119628" cy="1813559"/>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6417564" y="833500"/>
            <a:ext cx="3671570" cy="2364359"/>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6612635" y="1028700"/>
            <a:ext cx="3121152" cy="1813560"/>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7075931" y="1458341"/>
            <a:ext cx="3670046" cy="2364358"/>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7271004" y="1653539"/>
            <a:ext cx="3119628" cy="1813560"/>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7732776" y="2084704"/>
            <a:ext cx="3670046" cy="2364359"/>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7927847" y="2279904"/>
            <a:ext cx="3119628" cy="1813560"/>
          </a:xfrm>
          <a:prstGeom prst="rect">
            <a:avLst/>
          </a:prstGeom>
          <a:blipFill>
            <a:blip r:embed="rId12" cstate="print"/>
            <a:stretch>
              <a:fillRect/>
            </a:stretch>
          </a:blipFill>
        </p:spPr>
        <p:txBody>
          <a:bodyPr wrap="square" lIns="0" tIns="0" rIns="0" bIns="0" rtlCol="0"/>
          <a:lstStyle/>
          <a:p>
            <a:endParaRPr/>
          </a:p>
        </p:txBody>
      </p:sp>
      <p:sp>
        <p:nvSpPr>
          <p:cNvPr id="16" name="object 16"/>
          <p:cNvSpPr txBox="1"/>
          <p:nvPr/>
        </p:nvSpPr>
        <p:spPr>
          <a:xfrm>
            <a:off x="6743445" y="4451984"/>
            <a:ext cx="2738120" cy="320601"/>
          </a:xfrm>
          <a:prstGeom prst="rect">
            <a:avLst/>
          </a:prstGeom>
        </p:spPr>
        <p:txBody>
          <a:bodyPr vert="horz" wrap="square" lIns="0" tIns="12700" rIns="0" bIns="0" rtlCol="0">
            <a:spAutoFit/>
          </a:bodyPr>
          <a:lstStyle/>
          <a:p>
            <a:pPr marL="12700">
              <a:lnSpc>
                <a:spcPct val="100000"/>
              </a:lnSpc>
              <a:spcBef>
                <a:spcPts val="100"/>
              </a:spcBef>
            </a:pPr>
            <a:r>
              <a:rPr sz="2000" b="1" dirty="0"/>
              <a:t>Model-driven apps</a:t>
            </a:r>
          </a:p>
        </p:txBody>
      </p:sp>
      <p:sp>
        <p:nvSpPr>
          <p:cNvPr id="17" name="object 17"/>
          <p:cNvSpPr txBox="1"/>
          <p:nvPr/>
        </p:nvSpPr>
        <p:spPr>
          <a:xfrm>
            <a:off x="6743445" y="4791836"/>
            <a:ext cx="4411345" cy="1040765"/>
          </a:xfrm>
          <a:prstGeom prst="rect">
            <a:avLst/>
          </a:prstGeom>
        </p:spPr>
        <p:txBody>
          <a:bodyPr vert="horz" wrap="square" lIns="0" tIns="43815" rIns="0" bIns="0" rtlCol="0">
            <a:spAutoFit/>
          </a:bodyPr>
          <a:lstStyle/>
          <a:p>
            <a:pPr marL="12700" marR="5080">
              <a:lnSpc>
                <a:spcPts val="1939"/>
              </a:lnSpc>
              <a:spcBef>
                <a:spcPts val="345"/>
              </a:spcBef>
            </a:pPr>
            <a:r>
              <a:rPr sz="2000" dirty="0"/>
              <a:t>Built on the Common Data Service for Apps  Start with a data model, relationships, and  business processes</a:t>
            </a:r>
          </a:p>
          <a:p>
            <a:pPr marL="12700" algn="just">
              <a:lnSpc>
                <a:spcPts val="1925"/>
              </a:lnSpc>
            </a:pPr>
            <a:r>
              <a:rPr sz="2000" dirty="0"/>
              <a:t>Build End-to-End business applications</a:t>
            </a:r>
          </a:p>
        </p:txBody>
      </p:sp>
      <p:sp>
        <p:nvSpPr>
          <p:cNvPr id="18" name="object 18"/>
          <p:cNvSpPr/>
          <p:nvPr/>
        </p:nvSpPr>
        <p:spPr>
          <a:xfrm>
            <a:off x="1057655" y="1179575"/>
            <a:ext cx="4523359" cy="2859024"/>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1252727" y="1374647"/>
            <a:ext cx="3973067" cy="2308860"/>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2226564" y="1755648"/>
            <a:ext cx="2062607" cy="2693035"/>
          </a:xfrm>
          <a:prstGeom prst="rect">
            <a:avLst/>
          </a:prstGeom>
          <a:blipFill>
            <a:blip r:embed="rId15" cstate="print"/>
            <a:stretch>
              <a:fillRect/>
            </a:stretch>
          </a:blipFill>
        </p:spPr>
        <p:txBody>
          <a:bodyPr wrap="square" lIns="0" tIns="0" rIns="0" bIns="0" rtlCol="0"/>
          <a:lstStyle/>
          <a:p>
            <a:endParaRPr/>
          </a:p>
        </p:txBody>
      </p:sp>
      <p:sp>
        <p:nvSpPr>
          <p:cNvPr id="21" name="object 21"/>
          <p:cNvSpPr/>
          <p:nvPr/>
        </p:nvSpPr>
        <p:spPr>
          <a:xfrm>
            <a:off x="2421635" y="1950720"/>
            <a:ext cx="1511808" cy="2142743"/>
          </a:xfrm>
          <a:prstGeom prst="rect">
            <a:avLst/>
          </a:prstGeom>
          <a:blipFill>
            <a:blip r:embed="rId16" cstate="print"/>
            <a:stretch>
              <a:fillRect/>
            </a:stretch>
          </a:blipFill>
        </p:spPr>
        <p:txBody>
          <a:bodyPr wrap="square" lIns="0" tIns="0" rIns="0" bIns="0" rtlCol="0"/>
          <a:lstStyle/>
          <a:p>
            <a:endParaRPr/>
          </a:p>
        </p:txBody>
      </p:sp>
      <p:sp>
        <p:nvSpPr>
          <p:cNvPr id="22" name="object 22"/>
          <p:cNvSpPr/>
          <p:nvPr/>
        </p:nvSpPr>
        <p:spPr>
          <a:xfrm>
            <a:off x="3738371" y="1755648"/>
            <a:ext cx="2070100" cy="2693035"/>
          </a:xfrm>
          <a:prstGeom prst="rect">
            <a:avLst/>
          </a:prstGeom>
          <a:blipFill>
            <a:blip r:embed="rId17" cstate="print"/>
            <a:stretch>
              <a:fillRect/>
            </a:stretch>
          </a:blipFill>
        </p:spPr>
        <p:txBody>
          <a:bodyPr wrap="square" lIns="0" tIns="0" rIns="0" bIns="0" rtlCol="0"/>
          <a:lstStyle/>
          <a:p>
            <a:endParaRPr/>
          </a:p>
        </p:txBody>
      </p:sp>
      <p:sp>
        <p:nvSpPr>
          <p:cNvPr id="23" name="object 23"/>
          <p:cNvSpPr/>
          <p:nvPr/>
        </p:nvSpPr>
        <p:spPr>
          <a:xfrm>
            <a:off x="3933444" y="1950720"/>
            <a:ext cx="1519427" cy="2142743"/>
          </a:xfrm>
          <a:prstGeom prst="rect">
            <a:avLst/>
          </a:prstGeom>
          <a:blipFill>
            <a:blip r:embed="rId18" cstate="print"/>
            <a:stretch>
              <a:fillRect/>
            </a:stretch>
          </a:blipFill>
        </p:spPr>
        <p:txBody>
          <a:bodyPr wrap="square" lIns="0" tIns="0" rIns="0" bIns="0" rtlCol="0"/>
          <a:lstStyle/>
          <a:p>
            <a:endParaRPr/>
          </a:p>
        </p:txBody>
      </p:sp>
      <p:sp>
        <p:nvSpPr>
          <p:cNvPr id="24" name="object 24"/>
          <p:cNvSpPr/>
          <p:nvPr/>
        </p:nvSpPr>
        <p:spPr>
          <a:xfrm>
            <a:off x="606551" y="1021080"/>
            <a:ext cx="4332732" cy="3176143"/>
          </a:xfrm>
          <a:prstGeom prst="rect">
            <a:avLst/>
          </a:prstGeom>
          <a:blipFill>
            <a:blip r:embed="rId19" cstate="print"/>
            <a:stretch>
              <a:fillRect/>
            </a:stretch>
          </a:blipFill>
        </p:spPr>
        <p:txBody>
          <a:bodyPr wrap="square" lIns="0" tIns="0" rIns="0" bIns="0" rtlCol="0"/>
          <a:lstStyle/>
          <a:p>
            <a:endParaRPr/>
          </a:p>
        </p:txBody>
      </p:sp>
      <p:sp>
        <p:nvSpPr>
          <p:cNvPr id="25" name="object 25"/>
          <p:cNvSpPr/>
          <p:nvPr/>
        </p:nvSpPr>
        <p:spPr>
          <a:xfrm>
            <a:off x="1117091" y="1531619"/>
            <a:ext cx="3345179" cy="2188463"/>
          </a:xfrm>
          <a:prstGeom prst="rect">
            <a:avLst/>
          </a:prstGeom>
          <a:blipFill>
            <a:blip r:embed="rId20" cstate="print"/>
            <a:stretch>
              <a:fillRect/>
            </a:stretch>
          </a:blipFill>
        </p:spPr>
        <p:txBody>
          <a:bodyPr wrap="square" lIns="0" tIns="0" rIns="0" bIns="0" rtlCol="0"/>
          <a:lstStyle/>
          <a:p>
            <a:endParaRPr/>
          </a:p>
        </p:txBody>
      </p:sp>
      <p:sp>
        <p:nvSpPr>
          <p:cNvPr id="26" name="object 26"/>
          <p:cNvSpPr/>
          <p:nvPr/>
        </p:nvSpPr>
        <p:spPr>
          <a:xfrm>
            <a:off x="1429511" y="1833372"/>
            <a:ext cx="2720340" cy="1586484"/>
          </a:xfrm>
          <a:prstGeom prst="rect">
            <a:avLst/>
          </a:prstGeom>
          <a:blipFill>
            <a:blip r:embed="rId21" cstate="print"/>
            <a:stretch>
              <a:fillRect/>
            </a:stretch>
          </a:blipFill>
        </p:spPr>
        <p:txBody>
          <a:bodyPr wrap="square" lIns="0" tIns="0" rIns="0" bIns="0" rtlCol="0"/>
          <a:lstStyle/>
          <a:p>
            <a:endParaRPr/>
          </a:p>
        </p:txBody>
      </p:sp>
      <p:sp>
        <p:nvSpPr>
          <p:cNvPr id="27" name="object 27"/>
          <p:cNvSpPr/>
          <p:nvPr/>
        </p:nvSpPr>
        <p:spPr>
          <a:xfrm>
            <a:off x="4015740" y="1406652"/>
            <a:ext cx="1392936" cy="2476500"/>
          </a:xfrm>
          <a:prstGeom prst="rect">
            <a:avLst/>
          </a:prstGeom>
          <a:blipFill>
            <a:blip r:embed="rId22" cstate="print"/>
            <a:stretch>
              <a:fillRect/>
            </a:stretch>
          </a:blipFill>
        </p:spPr>
        <p:txBody>
          <a:bodyPr wrap="square" lIns="0" tIns="0" rIns="0" bIns="0" rtlCol="0"/>
          <a:lstStyle/>
          <a:p>
            <a:endParaRPr/>
          </a:p>
        </p:txBody>
      </p:sp>
      <p:sp>
        <p:nvSpPr>
          <p:cNvPr id="28" name="object 28"/>
          <p:cNvSpPr/>
          <p:nvPr/>
        </p:nvSpPr>
        <p:spPr>
          <a:xfrm>
            <a:off x="3825240" y="883919"/>
            <a:ext cx="1783080" cy="3485387"/>
          </a:xfrm>
          <a:prstGeom prst="rect">
            <a:avLst/>
          </a:prstGeom>
          <a:blipFill>
            <a:blip r:embed="rId23" cstate="print"/>
            <a:stretch>
              <a:fillRect/>
            </a:stretch>
          </a:blipFill>
        </p:spPr>
        <p:txBody>
          <a:bodyPr wrap="square" lIns="0" tIns="0" rIns="0" bIns="0" rtlCol="0"/>
          <a:lstStyle/>
          <a:p>
            <a:endParaRPr/>
          </a:p>
        </p:txBody>
      </p:sp>
      <p:sp>
        <p:nvSpPr>
          <p:cNvPr id="29" name="object 29"/>
          <p:cNvSpPr txBox="1"/>
          <p:nvPr/>
        </p:nvSpPr>
        <p:spPr>
          <a:xfrm>
            <a:off x="680466" y="790194"/>
            <a:ext cx="5568950" cy="5678862"/>
          </a:xfrm>
          <a:prstGeom prst="rect">
            <a:avLst/>
          </a:prstGeom>
          <a:ln w="38100">
            <a:noFill/>
          </a:ln>
        </p:spPr>
        <p:txBody>
          <a:bodyPr vert="horz" wrap="square" lIns="0" tIns="0" rIns="0" bIns="0" rtlCol="0">
            <a:spAutoFit/>
          </a:bodyPr>
          <a:lstStyle/>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marL="604520">
              <a:lnSpc>
                <a:spcPts val="2780"/>
              </a:lnSpc>
              <a:spcBef>
                <a:spcPts val="2855"/>
              </a:spcBef>
            </a:pPr>
            <a:r>
              <a:rPr sz="2000" b="1" dirty="0"/>
              <a:t>Canvas apps</a:t>
            </a:r>
          </a:p>
          <a:p>
            <a:pPr marL="604520" marR="2361565">
              <a:lnSpc>
                <a:spcPts val="1939"/>
              </a:lnSpc>
              <a:spcBef>
                <a:spcPts val="150"/>
              </a:spcBef>
            </a:pPr>
            <a:r>
              <a:rPr lang="en-US" sz="2000" dirty="0"/>
              <a:t>Start with user experience WYSIWYG (what you see is what you get) designer</a:t>
            </a:r>
          </a:p>
          <a:p>
            <a:pPr marL="604520">
              <a:lnSpc>
                <a:spcPts val="1814"/>
              </a:lnSpc>
            </a:pPr>
            <a:r>
              <a:rPr lang="en-GB" sz="2000" dirty="0"/>
              <a:t>R</a:t>
            </a:r>
            <a:r>
              <a:rPr sz="2000" dirty="0"/>
              <a:t>ole-based apps</a:t>
            </a:r>
          </a:p>
          <a:p>
            <a:pPr marL="604520">
              <a:lnSpc>
                <a:spcPts val="2055"/>
              </a:lnSpc>
            </a:pPr>
            <a:r>
              <a:rPr sz="2000" dirty="0"/>
              <a:t>Mash up data from </a:t>
            </a:r>
            <a:r>
              <a:rPr lang="en-GB" sz="2000" dirty="0"/>
              <a:t>560</a:t>
            </a:r>
            <a:r>
              <a:rPr sz="2000" dirty="0"/>
              <a:t>+ sources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09588" y="0"/>
            <a:ext cx="5081270" cy="93345"/>
          </a:xfrm>
          <a:custGeom>
            <a:avLst/>
            <a:gdLst/>
            <a:ahLst/>
            <a:cxnLst/>
            <a:rect l="l" t="t" r="r" b="b"/>
            <a:pathLst>
              <a:path w="5081270" h="93345">
                <a:moveTo>
                  <a:pt x="0" y="92964"/>
                </a:moveTo>
                <a:lnTo>
                  <a:pt x="5081015" y="92964"/>
                </a:lnTo>
                <a:lnTo>
                  <a:pt x="5081015" y="0"/>
                </a:lnTo>
                <a:lnTo>
                  <a:pt x="0" y="0"/>
                </a:lnTo>
                <a:lnTo>
                  <a:pt x="0" y="92964"/>
                </a:lnTo>
                <a:close/>
              </a:path>
            </a:pathLst>
          </a:custGeom>
          <a:solidFill>
            <a:srgbClr val="D6122D"/>
          </a:solidFill>
        </p:spPr>
        <p:txBody>
          <a:bodyPr wrap="square" lIns="0" tIns="0" rIns="0" bIns="0" rtlCol="0"/>
          <a:lstStyle/>
          <a:p>
            <a:endParaRPr/>
          </a:p>
        </p:txBody>
      </p:sp>
      <p:sp>
        <p:nvSpPr>
          <p:cNvPr id="4" name="object 4"/>
          <p:cNvSpPr txBox="1"/>
          <p:nvPr/>
        </p:nvSpPr>
        <p:spPr>
          <a:xfrm>
            <a:off x="1277238" y="4950967"/>
            <a:ext cx="2364105" cy="935513"/>
          </a:xfrm>
          <a:prstGeom prst="rect">
            <a:avLst/>
          </a:prstGeom>
        </p:spPr>
        <p:txBody>
          <a:bodyPr vert="horz" wrap="square" lIns="0" tIns="12065" rIns="0" bIns="0" rtlCol="0">
            <a:spAutoFit/>
          </a:bodyPr>
          <a:lstStyle/>
          <a:p>
            <a:pPr marL="12700" marR="5080" indent="-635" algn="ctr">
              <a:lnSpc>
                <a:spcPct val="100499"/>
              </a:lnSpc>
              <a:spcBef>
                <a:spcPts val="95"/>
              </a:spcBef>
            </a:pPr>
            <a:r>
              <a:rPr sz="2000" b="1" dirty="0"/>
              <a:t>Connect</a:t>
            </a:r>
            <a:r>
              <a:rPr sz="2000" dirty="0"/>
              <a:t> to data &amp;  systems you’re already  using easily</a:t>
            </a:r>
          </a:p>
        </p:txBody>
      </p:sp>
      <p:sp>
        <p:nvSpPr>
          <p:cNvPr id="5" name="object 5"/>
          <p:cNvSpPr/>
          <p:nvPr/>
        </p:nvSpPr>
        <p:spPr>
          <a:xfrm>
            <a:off x="1539670" y="2916404"/>
            <a:ext cx="1994331" cy="168003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722621" y="4950967"/>
            <a:ext cx="2509520" cy="935513"/>
          </a:xfrm>
          <a:prstGeom prst="rect">
            <a:avLst/>
          </a:prstGeom>
        </p:spPr>
        <p:txBody>
          <a:bodyPr vert="horz" wrap="square" lIns="0" tIns="12065" rIns="0" bIns="0" rtlCol="0">
            <a:spAutoFit/>
          </a:bodyPr>
          <a:lstStyle/>
          <a:p>
            <a:pPr marL="12700" marR="5080" algn="ctr">
              <a:lnSpc>
                <a:spcPct val="100499"/>
              </a:lnSpc>
              <a:spcBef>
                <a:spcPts val="95"/>
              </a:spcBef>
            </a:pPr>
            <a:r>
              <a:rPr sz="2000" b="1" dirty="0"/>
              <a:t>Create apps, forms, and  workflows </a:t>
            </a:r>
            <a:r>
              <a:rPr sz="2000" dirty="0"/>
              <a:t>without  writing code</a:t>
            </a:r>
          </a:p>
        </p:txBody>
      </p:sp>
      <p:sp>
        <p:nvSpPr>
          <p:cNvPr id="7" name="object 7"/>
          <p:cNvSpPr/>
          <p:nvPr/>
        </p:nvSpPr>
        <p:spPr>
          <a:xfrm>
            <a:off x="4779540" y="2897313"/>
            <a:ext cx="2376022" cy="1765949"/>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8575040" y="4950967"/>
            <a:ext cx="1902460" cy="935513"/>
          </a:xfrm>
          <a:prstGeom prst="rect">
            <a:avLst/>
          </a:prstGeom>
        </p:spPr>
        <p:txBody>
          <a:bodyPr vert="horz" wrap="square" lIns="0" tIns="12065" rIns="0" bIns="0" rtlCol="0">
            <a:spAutoFit/>
          </a:bodyPr>
          <a:lstStyle/>
          <a:p>
            <a:pPr marL="12700" marR="5080" indent="-3175" algn="ctr">
              <a:lnSpc>
                <a:spcPct val="100499"/>
              </a:lnSpc>
              <a:spcBef>
                <a:spcPts val="95"/>
              </a:spcBef>
            </a:pPr>
            <a:r>
              <a:rPr sz="2000" b="1" dirty="0"/>
              <a:t>Use apps </a:t>
            </a:r>
            <a:r>
              <a:rPr sz="2000" dirty="0"/>
              <a:t>on any  device – </a:t>
            </a:r>
            <a:r>
              <a:rPr sz="2000" b="1" dirty="0"/>
              <a:t>both web  and mobile</a:t>
            </a:r>
          </a:p>
        </p:txBody>
      </p:sp>
      <p:sp>
        <p:nvSpPr>
          <p:cNvPr id="9" name="object 9"/>
          <p:cNvSpPr/>
          <p:nvPr/>
        </p:nvSpPr>
        <p:spPr>
          <a:xfrm>
            <a:off x="8280497" y="2992769"/>
            <a:ext cx="2490529" cy="1479579"/>
          </a:xfrm>
          <a:prstGeom prst="rect">
            <a:avLst/>
          </a:prstGeom>
          <a:blipFill>
            <a:blip r:embed="rId4"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483209" y="101538"/>
            <a:ext cx="11058525" cy="2720617"/>
          </a:xfrm>
          <a:prstGeom prst="rect">
            <a:avLst/>
          </a:prstGeom>
        </p:spPr>
        <p:txBody>
          <a:bodyPr vert="horz" wrap="square" lIns="0" tIns="12065" rIns="0" bIns="0" rtlCol="0">
            <a:spAutoFit/>
          </a:bodyPr>
          <a:lstStyle/>
          <a:p>
            <a:pPr marL="12700" marR="5080" algn="ctr">
              <a:lnSpc>
                <a:spcPct val="100000"/>
              </a:lnSpc>
              <a:spcBef>
                <a:spcPts val="95"/>
              </a:spcBef>
            </a:pPr>
            <a:r>
              <a:rPr dirty="0">
                <a:solidFill>
                  <a:schemeClr val="accent1"/>
                </a:solidFill>
              </a:rPr>
              <a:t>Canvas Apps help business-power-users to create and  use custom business apps across platforms</a:t>
            </a:r>
          </a:p>
          <a:p>
            <a:pPr marL="5715" algn="ctr">
              <a:lnSpc>
                <a:spcPct val="100000"/>
              </a:lnSpc>
              <a:spcBef>
                <a:spcPts val="5"/>
              </a:spcBef>
            </a:pPr>
            <a:r>
              <a:rPr dirty="0">
                <a:solidFill>
                  <a:schemeClr val="accent1"/>
                </a:solidFill>
              </a:rPr>
              <a:t>using Excel and PowerPoint skills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heme/theme1.xml><?xml version="1.0" encoding="utf-8"?>
<a:theme xmlns:a="http://schemas.openxmlformats.org/drawingml/2006/main" name="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2850</TotalTime>
  <Words>1257</Words>
  <Application>Microsoft Office PowerPoint</Application>
  <PresentationFormat>Widescreen</PresentationFormat>
  <Paragraphs>171</Paragraphs>
  <Slides>23</Slides>
  <Notes>5</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23</vt:i4>
      </vt:variant>
    </vt:vector>
  </HeadingPairs>
  <TitlesOfParts>
    <vt:vector size="40" baseType="lpstr">
      <vt:lpstr>Arial</vt:lpstr>
      <vt:lpstr>Arial MT</vt:lpstr>
      <vt:lpstr>Calibri</vt:lpstr>
      <vt:lpstr>Calibri Light</vt:lpstr>
      <vt:lpstr>Consolas</vt:lpstr>
      <vt:lpstr>Roboto</vt:lpstr>
      <vt:lpstr>Segoe UI</vt:lpstr>
      <vt:lpstr>Segoe UI (Body)</vt:lpstr>
      <vt:lpstr>Segoe UI Light</vt:lpstr>
      <vt:lpstr>Segoe UI Semibold</vt:lpstr>
      <vt:lpstr>sohne</vt:lpstr>
      <vt:lpstr>Source Sans Pro</vt:lpstr>
      <vt:lpstr>source-serif-pro</vt:lpstr>
      <vt:lpstr>Times New Roman</vt:lpstr>
      <vt:lpstr>Wingdings</vt:lpstr>
      <vt:lpstr>Office Theme</vt:lpstr>
      <vt:lpstr>2_5-50002_Ignite_Breakout_Template</vt:lpstr>
      <vt:lpstr>PowerPoint Presentation</vt:lpstr>
      <vt:lpstr>Jenkins NS</vt:lpstr>
      <vt:lpstr>PowerPoint Presentation</vt:lpstr>
      <vt:lpstr>PowerPoint Presentation</vt:lpstr>
      <vt:lpstr>The evolution of how people buy applications</vt:lpstr>
      <vt:lpstr>Environments</vt:lpstr>
      <vt:lpstr>Canvas App vs Model-Driven Apps</vt:lpstr>
      <vt:lpstr>PowerPoint Presentation</vt:lpstr>
      <vt:lpstr>Canvas Apps help business-power-users to create and  use custom business apps across platforms using Excel and PowerPoint skills</vt:lpstr>
      <vt:lpstr>Introduction to Power Apps Component Framework (PCF)</vt:lpstr>
      <vt:lpstr>Why Use PCF?</vt:lpstr>
      <vt:lpstr>A few things to consider</vt:lpstr>
      <vt:lpstr>PCF vs Embedded Canvas Apps</vt:lpstr>
      <vt:lpstr>Licensing</vt:lpstr>
      <vt:lpstr>Ready to start building your own component?</vt:lpstr>
      <vt:lpstr>What’s involved</vt:lpstr>
      <vt:lpstr>PCF Gallery</vt:lpstr>
      <vt:lpstr>Who can build PCF components?</vt:lpstr>
      <vt:lpstr>Tools You Will Need</vt:lpstr>
      <vt:lpstr>Step 4: Create a component</vt:lpstr>
      <vt:lpstr>Setup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NS</cp:lastModifiedBy>
  <cp:revision>53</cp:revision>
  <dcterms:created xsi:type="dcterms:W3CDTF">2019-10-10T05:20:47Z</dcterms:created>
  <dcterms:modified xsi:type="dcterms:W3CDTF">2025-02-17T02:28:51Z</dcterms:modified>
</cp:coreProperties>
</file>